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2EF928B-771C-4FD1-B85B-2DCDFFC2703F}" type="doc">
      <dgm:prSet loTypeId="urn:microsoft.com/office/officeart/2005/8/layout/radial5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uk-UA"/>
        </a:p>
      </dgm:t>
    </dgm:pt>
    <dgm:pt modelId="{E205B49E-19DC-476A-A3C2-15926F6617E6}">
      <dgm:prSet phldrT="[Текст]" custT="1"/>
      <dgm:spPr/>
      <dgm:t>
        <a:bodyPr/>
        <a:lstStyle/>
        <a:p>
          <a:r>
            <a:rPr lang="uk-UA" sz="1600" b="1" dirty="0" smtClean="0"/>
            <a:t>Науково-методична діяльність</a:t>
          </a:r>
          <a:endParaRPr lang="uk-UA" sz="1600" b="1" dirty="0"/>
        </a:p>
      </dgm:t>
    </dgm:pt>
    <dgm:pt modelId="{DC2C07C7-9DBB-4680-9BC6-95D19F17C704}" type="parTrans" cxnId="{F4E756E9-5F6D-4A19-B4B9-04054B3188C1}">
      <dgm:prSet/>
      <dgm:spPr/>
      <dgm:t>
        <a:bodyPr/>
        <a:lstStyle/>
        <a:p>
          <a:endParaRPr lang="uk-UA"/>
        </a:p>
      </dgm:t>
    </dgm:pt>
    <dgm:pt modelId="{301CD691-35A7-40B3-8294-4FB68B948AA9}" type="sibTrans" cxnId="{F4E756E9-5F6D-4A19-B4B9-04054B3188C1}">
      <dgm:prSet/>
      <dgm:spPr/>
      <dgm:t>
        <a:bodyPr/>
        <a:lstStyle/>
        <a:p>
          <a:endParaRPr lang="uk-UA"/>
        </a:p>
      </dgm:t>
    </dgm:pt>
    <dgm:pt modelId="{AFA9BDF7-A4FA-4FD3-885F-58B2F2F9E2E0}">
      <dgm:prSet phldrT="[Текст]" custT="1"/>
      <dgm:spPr/>
      <dgm:t>
        <a:bodyPr/>
        <a:lstStyle/>
        <a:p>
          <a:r>
            <a:rPr lang="uk-UA" sz="1600" b="1" dirty="0" smtClean="0"/>
            <a:t>Навчальна</a:t>
          </a:r>
          <a:endParaRPr lang="uk-UA" sz="1100" b="1" dirty="0"/>
        </a:p>
      </dgm:t>
    </dgm:pt>
    <dgm:pt modelId="{853E725A-0227-46F3-9EAF-A4C2DA8202F6}" type="parTrans" cxnId="{F708A504-B675-4C6A-B546-4037A30B0ED4}">
      <dgm:prSet/>
      <dgm:spPr/>
      <dgm:t>
        <a:bodyPr/>
        <a:lstStyle/>
        <a:p>
          <a:endParaRPr lang="uk-UA" dirty="0"/>
        </a:p>
      </dgm:t>
    </dgm:pt>
    <dgm:pt modelId="{CDC134D1-EB86-45D0-9A9A-8D86F4FD3026}" type="sibTrans" cxnId="{F708A504-B675-4C6A-B546-4037A30B0ED4}">
      <dgm:prSet/>
      <dgm:spPr/>
      <dgm:t>
        <a:bodyPr/>
        <a:lstStyle/>
        <a:p>
          <a:endParaRPr lang="uk-UA"/>
        </a:p>
      </dgm:t>
    </dgm:pt>
    <dgm:pt modelId="{40181E40-39F2-4327-82A3-7FF19F3455F4}">
      <dgm:prSet phldrT="[Текст]" custT="1"/>
      <dgm:spPr/>
      <dgm:t>
        <a:bodyPr/>
        <a:lstStyle/>
        <a:p>
          <a:r>
            <a:rPr lang="uk-UA" sz="1600" b="1" dirty="0" smtClean="0"/>
            <a:t>Виховна</a:t>
          </a:r>
          <a:endParaRPr lang="uk-UA" sz="1600" b="1" dirty="0"/>
        </a:p>
      </dgm:t>
    </dgm:pt>
    <dgm:pt modelId="{7B6D12A5-8AAF-455F-980F-7CA6AE371687}" type="parTrans" cxnId="{AD9BEB41-B98B-45DD-B1E2-EB0376FDC5DD}">
      <dgm:prSet/>
      <dgm:spPr/>
      <dgm:t>
        <a:bodyPr/>
        <a:lstStyle/>
        <a:p>
          <a:endParaRPr lang="uk-UA" dirty="0"/>
        </a:p>
      </dgm:t>
    </dgm:pt>
    <dgm:pt modelId="{F6DFC1BC-8071-47D1-BF19-9CCCF5873061}" type="sibTrans" cxnId="{AD9BEB41-B98B-45DD-B1E2-EB0376FDC5DD}">
      <dgm:prSet/>
      <dgm:spPr/>
      <dgm:t>
        <a:bodyPr/>
        <a:lstStyle/>
        <a:p>
          <a:endParaRPr lang="uk-UA"/>
        </a:p>
      </dgm:t>
    </dgm:pt>
    <dgm:pt modelId="{643BDA8B-107D-4FEE-A319-E69B3D6B4EEF}">
      <dgm:prSet phldrT="[Текст]" custT="1"/>
      <dgm:spPr/>
      <dgm:t>
        <a:bodyPr/>
        <a:lstStyle/>
        <a:p>
          <a:r>
            <a:rPr lang="uk-UA" sz="1600" b="1" dirty="0" smtClean="0"/>
            <a:t>Методична</a:t>
          </a:r>
          <a:endParaRPr lang="uk-UA" sz="1600" b="1" dirty="0"/>
        </a:p>
      </dgm:t>
    </dgm:pt>
    <dgm:pt modelId="{E9936887-0492-48FC-8088-6275A14A6796}" type="parTrans" cxnId="{2EDCC94B-52F1-400E-9695-6F430B108C12}">
      <dgm:prSet/>
      <dgm:spPr/>
      <dgm:t>
        <a:bodyPr/>
        <a:lstStyle/>
        <a:p>
          <a:endParaRPr lang="uk-UA" dirty="0"/>
        </a:p>
      </dgm:t>
    </dgm:pt>
    <dgm:pt modelId="{4AB6010B-DCE4-41F6-948A-AEEB5AA7DE0C}" type="sibTrans" cxnId="{2EDCC94B-52F1-400E-9695-6F430B108C12}">
      <dgm:prSet/>
      <dgm:spPr/>
      <dgm:t>
        <a:bodyPr/>
        <a:lstStyle/>
        <a:p>
          <a:endParaRPr lang="uk-UA"/>
        </a:p>
      </dgm:t>
    </dgm:pt>
    <dgm:pt modelId="{F5BA6997-B4C5-41A1-83B1-C3A0D1BB2545}">
      <dgm:prSet phldrT="[Текст]" custT="1"/>
      <dgm:spPr/>
      <dgm:t>
        <a:bodyPr/>
        <a:lstStyle/>
        <a:p>
          <a:r>
            <a:rPr lang="uk-UA" sz="1600" b="1" dirty="0" smtClean="0"/>
            <a:t>Творча</a:t>
          </a:r>
          <a:endParaRPr lang="uk-UA" sz="1600" b="1" dirty="0"/>
        </a:p>
      </dgm:t>
    </dgm:pt>
    <dgm:pt modelId="{08DF1E10-328D-496F-A6F4-B9CD210C582E}" type="parTrans" cxnId="{5449490B-4C20-47D4-AB7D-A69EE0E9C0E9}">
      <dgm:prSet/>
      <dgm:spPr/>
      <dgm:t>
        <a:bodyPr/>
        <a:lstStyle/>
        <a:p>
          <a:endParaRPr lang="uk-UA" dirty="0"/>
        </a:p>
      </dgm:t>
    </dgm:pt>
    <dgm:pt modelId="{F4A27894-C123-4B75-AAA8-CBD876E38B1D}" type="sibTrans" cxnId="{5449490B-4C20-47D4-AB7D-A69EE0E9C0E9}">
      <dgm:prSet/>
      <dgm:spPr/>
      <dgm:t>
        <a:bodyPr/>
        <a:lstStyle/>
        <a:p>
          <a:endParaRPr lang="uk-UA"/>
        </a:p>
      </dgm:t>
    </dgm:pt>
    <dgm:pt modelId="{20F26B4F-314C-46DB-B0EA-072B50DE8E33}" type="pres">
      <dgm:prSet presAssocID="{D2EF928B-771C-4FD1-B85B-2DCDFFC2703F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9A494699-7772-4C74-9716-6DE9724DA187}" type="pres">
      <dgm:prSet presAssocID="{E205B49E-19DC-476A-A3C2-15926F6617E6}" presName="centerShape" presStyleLbl="node0" presStyleIdx="0" presStyleCnt="1" custScaleX="125249" custScaleY="111952"/>
      <dgm:spPr/>
      <dgm:t>
        <a:bodyPr/>
        <a:lstStyle/>
        <a:p>
          <a:endParaRPr lang="uk-UA"/>
        </a:p>
      </dgm:t>
    </dgm:pt>
    <dgm:pt modelId="{914DBCE9-DF07-4922-AED8-1EB388649CCB}" type="pres">
      <dgm:prSet presAssocID="{853E725A-0227-46F3-9EAF-A4C2DA8202F6}" presName="parTrans" presStyleLbl="sibTrans2D1" presStyleIdx="0" presStyleCnt="4"/>
      <dgm:spPr/>
      <dgm:t>
        <a:bodyPr/>
        <a:lstStyle/>
        <a:p>
          <a:endParaRPr lang="uk-UA"/>
        </a:p>
      </dgm:t>
    </dgm:pt>
    <dgm:pt modelId="{E41C240F-E7FC-4D74-BCC1-2969E3C63F86}" type="pres">
      <dgm:prSet presAssocID="{853E725A-0227-46F3-9EAF-A4C2DA8202F6}" presName="connectorText" presStyleLbl="sibTrans2D1" presStyleIdx="0" presStyleCnt="4"/>
      <dgm:spPr/>
      <dgm:t>
        <a:bodyPr/>
        <a:lstStyle/>
        <a:p>
          <a:endParaRPr lang="uk-UA"/>
        </a:p>
      </dgm:t>
    </dgm:pt>
    <dgm:pt modelId="{36412388-C6C6-4F4A-9D4A-88163414A6BA}" type="pres">
      <dgm:prSet presAssocID="{AFA9BDF7-A4FA-4FD3-885F-58B2F2F9E2E0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1D787E9-308D-4134-A0FC-43767B5339FB}" type="pres">
      <dgm:prSet presAssocID="{7B6D12A5-8AAF-455F-980F-7CA6AE371687}" presName="parTrans" presStyleLbl="sibTrans2D1" presStyleIdx="1" presStyleCnt="4"/>
      <dgm:spPr/>
      <dgm:t>
        <a:bodyPr/>
        <a:lstStyle/>
        <a:p>
          <a:endParaRPr lang="uk-UA"/>
        </a:p>
      </dgm:t>
    </dgm:pt>
    <dgm:pt modelId="{BB5ABFEA-B63C-4D29-BC85-953B669A6579}" type="pres">
      <dgm:prSet presAssocID="{7B6D12A5-8AAF-455F-980F-7CA6AE371687}" presName="connectorText" presStyleLbl="sibTrans2D1" presStyleIdx="1" presStyleCnt="4"/>
      <dgm:spPr/>
      <dgm:t>
        <a:bodyPr/>
        <a:lstStyle/>
        <a:p>
          <a:endParaRPr lang="uk-UA"/>
        </a:p>
      </dgm:t>
    </dgm:pt>
    <dgm:pt modelId="{37096B4F-C276-4F97-A106-44A0072EB086}" type="pres">
      <dgm:prSet presAssocID="{40181E40-39F2-4327-82A3-7FF19F3455F4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93CB3D8-D909-40C7-82AF-2340D0E05F42}" type="pres">
      <dgm:prSet presAssocID="{E9936887-0492-48FC-8088-6275A14A6796}" presName="parTrans" presStyleLbl="sibTrans2D1" presStyleIdx="2" presStyleCnt="4"/>
      <dgm:spPr/>
      <dgm:t>
        <a:bodyPr/>
        <a:lstStyle/>
        <a:p>
          <a:endParaRPr lang="uk-UA"/>
        </a:p>
      </dgm:t>
    </dgm:pt>
    <dgm:pt modelId="{4A499145-FA83-431F-99DD-A4B9850762B1}" type="pres">
      <dgm:prSet presAssocID="{E9936887-0492-48FC-8088-6275A14A6796}" presName="connectorText" presStyleLbl="sibTrans2D1" presStyleIdx="2" presStyleCnt="4"/>
      <dgm:spPr/>
      <dgm:t>
        <a:bodyPr/>
        <a:lstStyle/>
        <a:p>
          <a:endParaRPr lang="uk-UA"/>
        </a:p>
      </dgm:t>
    </dgm:pt>
    <dgm:pt modelId="{E68A19B9-2B82-4185-AAAE-759FF2F2E27F}" type="pres">
      <dgm:prSet presAssocID="{643BDA8B-107D-4FEE-A319-E69B3D6B4EEF}" presName="node" presStyleLbl="node1" presStyleIdx="2" presStyleCnt="4" custScaleX="106462" custScaleY="10232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42A5E85-17B1-4B1F-B757-CACB277F92C7}" type="pres">
      <dgm:prSet presAssocID="{08DF1E10-328D-496F-A6F4-B9CD210C582E}" presName="parTrans" presStyleLbl="sibTrans2D1" presStyleIdx="3" presStyleCnt="4"/>
      <dgm:spPr/>
      <dgm:t>
        <a:bodyPr/>
        <a:lstStyle/>
        <a:p>
          <a:endParaRPr lang="uk-UA"/>
        </a:p>
      </dgm:t>
    </dgm:pt>
    <dgm:pt modelId="{CFECEBC8-3CB4-4415-853F-9FFD3DD21F84}" type="pres">
      <dgm:prSet presAssocID="{08DF1E10-328D-496F-A6F4-B9CD210C582E}" presName="connectorText" presStyleLbl="sibTrans2D1" presStyleIdx="3" presStyleCnt="4"/>
      <dgm:spPr/>
      <dgm:t>
        <a:bodyPr/>
        <a:lstStyle/>
        <a:p>
          <a:endParaRPr lang="uk-UA"/>
        </a:p>
      </dgm:t>
    </dgm:pt>
    <dgm:pt modelId="{2D631DC5-601B-4D88-BD1A-DBC13D708CC6}" type="pres">
      <dgm:prSet presAssocID="{F5BA6997-B4C5-41A1-83B1-C3A0D1BB2545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8E00B634-43E1-459E-AB7E-C77A3F23E73F}" type="presOf" srcId="{D2EF928B-771C-4FD1-B85B-2DCDFFC2703F}" destId="{20F26B4F-314C-46DB-B0EA-072B50DE8E33}" srcOrd="0" destOrd="0" presId="urn:microsoft.com/office/officeart/2005/8/layout/radial5"/>
    <dgm:cxn modelId="{7D9BADA7-3335-4F06-9256-94A5CBC5B078}" type="presOf" srcId="{F5BA6997-B4C5-41A1-83B1-C3A0D1BB2545}" destId="{2D631DC5-601B-4D88-BD1A-DBC13D708CC6}" srcOrd="0" destOrd="0" presId="urn:microsoft.com/office/officeart/2005/8/layout/radial5"/>
    <dgm:cxn modelId="{7340C862-3363-44EC-8B7A-BCF839EDBF84}" type="presOf" srcId="{7B6D12A5-8AAF-455F-980F-7CA6AE371687}" destId="{BB5ABFEA-B63C-4D29-BC85-953B669A6579}" srcOrd="1" destOrd="0" presId="urn:microsoft.com/office/officeart/2005/8/layout/radial5"/>
    <dgm:cxn modelId="{266572D5-C365-4C5E-BF30-F1BDB7941462}" type="presOf" srcId="{853E725A-0227-46F3-9EAF-A4C2DA8202F6}" destId="{E41C240F-E7FC-4D74-BCC1-2969E3C63F86}" srcOrd="1" destOrd="0" presId="urn:microsoft.com/office/officeart/2005/8/layout/radial5"/>
    <dgm:cxn modelId="{853AE1F3-D87D-47FC-90C2-5507267FDE1A}" type="presOf" srcId="{08DF1E10-328D-496F-A6F4-B9CD210C582E}" destId="{CFECEBC8-3CB4-4415-853F-9FFD3DD21F84}" srcOrd="1" destOrd="0" presId="urn:microsoft.com/office/officeart/2005/8/layout/radial5"/>
    <dgm:cxn modelId="{F708A504-B675-4C6A-B546-4037A30B0ED4}" srcId="{E205B49E-19DC-476A-A3C2-15926F6617E6}" destId="{AFA9BDF7-A4FA-4FD3-885F-58B2F2F9E2E0}" srcOrd="0" destOrd="0" parTransId="{853E725A-0227-46F3-9EAF-A4C2DA8202F6}" sibTransId="{CDC134D1-EB86-45D0-9A9A-8D86F4FD3026}"/>
    <dgm:cxn modelId="{F4E756E9-5F6D-4A19-B4B9-04054B3188C1}" srcId="{D2EF928B-771C-4FD1-B85B-2DCDFFC2703F}" destId="{E205B49E-19DC-476A-A3C2-15926F6617E6}" srcOrd="0" destOrd="0" parTransId="{DC2C07C7-9DBB-4680-9BC6-95D19F17C704}" sibTransId="{301CD691-35A7-40B3-8294-4FB68B948AA9}"/>
    <dgm:cxn modelId="{FEDD3AA4-7E1E-4EFE-80B2-F8772C682DDD}" type="presOf" srcId="{40181E40-39F2-4327-82A3-7FF19F3455F4}" destId="{37096B4F-C276-4F97-A106-44A0072EB086}" srcOrd="0" destOrd="0" presId="urn:microsoft.com/office/officeart/2005/8/layout/radial5"/>
    <dgm:cxn modelId="{4A22761E-6475-4A54-B19D-7103CD479DF0}" type="presOf" srcId="{E9936887-0492-48FC-8088-6275A14A6796}" destId="{093CB3D8-D909-40C7-82AF-2340D0E05F42}" srcOrd="0" destOrd="0" presId="urn:microsoft.com/office/officeart/2005/8/layout/radial5"/>
    <dgm:cxn modelId="{0333C385-6AF9-469F-95ED-0B59EC9B7AB3}" type="presOf" srcId="{AFA9BDF7-A4FA-4FD3-885F-58B2F2F9E2E0}" destId="{36412388-C6C6-4F4A-9D4A-88163414A6BA}" srcOrd="0" destOrd="0" presId="urn:microsoft.com/office/officeart/2005/8/layout/radial5"/>
    <dgm:cxn modelId="{2EDCC94B-52F1-400E-9695-6F430B108C12}" srcId="{E205B49E-19DC-476A-A3C2-15926F6617E6}" destId="{643BDA8B-107D-4FEE-A319-E69B3D6B4EEF}" srcOrd="2" destOrd="0" parTransId="{E9936887-0492-48FC-8088-6275A14A6796}" sibTransId="{4AB6010B-DCE4-41F6-948A-AEEB5AA7DE0C}"/>
    <dgm:cxn modelId="{AD9BEB41-B98B-45DD-B1E2-EB0376FDC5DD}" srcId="{E205B49E-19DC-476A-A3C2-15926F6617E6}" destId="{40181E40-39F2-4327-82A3-7FF19F3455F4}" srcOrd="1" destOrd="0" parTransId="{7B6D12A5-8AAF-455F-980F-7CA6AE371687}" sibTransId="{F6DFC1BC-8071-47D1-BF19-9CCCF5873061}"/>
    <dgm:cxn modelId="{7ADB879C-034E-4E0C-9EE4-AE460710B0B1}" type="presOf" srcId="{853E725A-0227-46F3-9EAF-A4C2DA8202F6}" destId="{914DBCE9-DF07-4922-AED8-1EB388649CCB}" srcOrd="0" destOrd="0" presId="urn:microsoft.com/office/officeart/2005/8/layout/radial5"/>
    <dgm:cxn modelId="{9583A59C-E9FF-462D-A046-2966167D314A}" type="presOf" srcId="{643BDA8B-107D-4FEE-A319-E69B3D6B4EEF}" destId="{E68A19B9-2B82-4185-AAAE-759FF2F2E27F}" srcOrd="0" destOrd="0" presId="urn:microsoft.com/office/officeart/2005/8/layout/radial5"/>
    <dgm:cxn modelId="{1FDCDFE7-1FE2-44F9-B213-19DF70296C85}" type="presOf" srcId="{E9936887-0492-48FC-8088-6275A14A6796}" destId="{4A499145-FA83-431F-99DD-A4B9850762B1}" srcOrd="1" destOrd="0" presId="urn:microsoft.com/office/officeart/2005/8/layout/radial5"/>
    <dgm:cxn modelId="{39363951-B796-495F-A95E-4457B6F34A75}" type="presOf" srcId="{E205B49E-19DC-476A-A3C2-15926F6617E6}" destId="{9A494699-7772-4C74-9716-6DE9724DA187}" srcOrd="0" destOrd="0" presId="urn:microsoft.com/office/officeart/2005/8/layout/radial5"/>
    <dgm:cxn modelId="{ED3D1207-ABBE-469D-982B-F3F41FC1D31C}" type="presOf" srcId="{08DF1E10-328D-496F-A6F4-B9CD210C582E}" destId="{642A5E85-17B1-4B1F-B757-CACB277F92C7}" srcOrd="0" destOrd="0" presId="urn:microsoft.com/office/officeart/2005/8/layout/radial5"/>
    <dgm:cxn modelId="{EE55E66A-81CC-4CEC-8B01-D2F64F958CF0}" type="presOf" srcId="{7B6D12A5-8AAF-455F-980F-7CA6AE371687}" destId="{E1D787E9-308D-4134-A0FC-43767B5339FB}" srcOrd="0" destOrd="0" presId="urn:microsoft.com/office/officeart/2005/8/layout/radial5"/>
    <dgm:cxn modelId="{5449490B-4C20-47D4-AB7D-A69EE0E9C0E9}" srcId="{E205B49E-19DC-476A-A3C2-15926F6617E6}" destId="{F5BA6997-B4C5-41A1-83B1-C3A0D1BB2545}" srcOrd="3" destOrd="0" parTransId="{08DF1E10-328D-496F-A6F4-B9CD210C582E}" sibTransId="{F4A27894-C123-4B75-AAA8-CBD876E38B1D}"/>
    <dgm:cxn modelId="{BC6F27D7-0BC1-4481-95AD-1EF5B839EF32}" type="presParOf" srcId="{20F26B4F-314C-46DB-B0EA-072B50DE8E33}" destId="{9A494699-7772-4C74-9716-6DE9724DA187}" srcOrd="0" destOrd="0" presId="urn:microsoft.com/office/officeart/2005/8/layout/radial5"/>
    <dgm:cxn modelId="{7243B59F-315F-4EAD-8D66-6FA87B86E3CE}" type="presParOf" srcId="{20F26B4F-314C-46DB-B0EA-072B50DE8E33}" destId="{914DBCE9-DF07-4922-AED8-1EB388649CCB}" srcOrd="1" destOrd="0" presId="urn:microsoft.com/office/officeart/2005/8/layout/radial5"/>
    <dgm:cxn modelId="{C4336A01-0B4E-4F0C-AE42-C26512E4BD0D}" type="presParOf" srcId="{914DBCE9-DF07-4922-AED8-1EB388649CCB}" destId="{E41C240F-E7FC-4D74-BCC1-2969E3C63F86}" srcOrd="0" destOrd="0" presId="urn:microsoft.com/office/officeart/2005/8/layout/radial5"/>
    <dgm:cxn modelId="{99195613-B954-4D79-B46B-050A5F7335FA}" type="presParOf" srcId="{20F26B4F-314C-46DB-B0EA-072B50DE8E33}" destId="{36412388-C6C6-4F4A-9D4A-88163414A6BA}" srcOrd="2" destOrd="0" presId="urn:microsoft.com/office/officeart/2005/8/layout/radial5"/>
    <dgm:cxn modelId="{5DD992B2-555E-41FC-81C8-71DBF3A1CC8A}" type="presParOf" srcId="{20F26B4F-314C-46DB-B0EA-072B50DE8E33}" destId="{E1D787E9-308D-4134-A0FC-43767B5339FB}" srcOrd="3" destOrd="0" presId="urn:microsoft.com/office/officeart/2005/8/layout/radial5"/>
    <dgm:cxn modelId="{FFA56ADB-3E6D-48BA-BBE2-7C4459BF10B2}" type="presParOf" srcId="{E1D787E9-308D-4134-A0FC-43767B5339FB}" destId="{BB5ABFEA-B63C-4D29-BC85-953B669A6579}" srcOrd="0" destOrd="0" presId="urn:microsoft.com/office/officeart/2005/8/layout/radial5"/>
    <dgm:cxn modelId="{3DC56E07-AD92-46BB-8FF6-0C0FE2E1A723}" type="presParOf" srcId="{20F26B4F-314C-46DB-B0EA-072B50DE8E33}" destId="{37096B4F-C276-4F97-A106-44A0072EB086}" srcOrd="4" destOrd="0" presId="urn:microsoft.com/office/officeart/2005/8/layout/radial5"/>
    <dgm:cxn modelId="{F72F9E06-B6A9-4D60-9769-688BF9294E72}" type="presParOf" srcId="{20F26B4F-314C-46DB-B0EA-072B50DE8E33}" destId="{093CB3D8-D909-40C7-82AF-2340D0E05F42}" srcOrd="5" destOrd="0" presId="urn:microsoft.com/office/officeart/2005/8/layout/radial5"/>
    <dgm:cxn modelId="{CE8116E1-A358-4CC8-89EA-E8A5927EC933}" type="presParOf" srcId="{093CB3D8-D909-40C7-82AF-2340D0E05F42}" destId="{4A499145-FA83-431F-99DD-A4B9850762B1}" srcOrd="0" destOrd="0" presId="urn:microsoft.com/office/officeart/2005/8/layout/radial5"/>
    <dgm:cxn modelId="{E1F310D4-03E8-41BE-8148-48B1C4C18772}" type="presParOf" srcId="{20F26B4F-314C-46DB-B0EA-072B50DE8E33}" destId="{E68A19B9-2B82-4185-AAAE-759FF2F2E27F}" srcOrd="6" destOrd="0" presId="urn:microsoft.com/office/officeart/2005/8/layout/radial5"/>
    <dgm:cxn modelId="{202377A8-8167-4FCF-ACA1-471C5EAA6302}" type="presParOf" srcId="{20F26B4F-314C-46DB-B0EA-072B50DE8E33}" destId="{642A5E85-17B1-4B1F-B757-CACB277F92C7}" srcOrd="7" destOrd="0" presId="urn:microsoft.com/office/officeart/2005/8/layout/radial5"/>
    <dgm:cxn modelId="{9F8A286C-C3F6-49F6-9E27-4C61AB8DABE7}" type="presParOf" srcId="{642A5E85-17B1-4B1F-B757-CACB277F92C7}" destId="{CFECEBC8-3CB4-4415-853F-9FFD3DD21F84}" srcOrd="0" destOrd="0" presId="urn:microsoft.com/office/officeart/2005/8/layout/radial5"/>
    <dgm:cxn modelId="{0B8FF9F0-5CFF-429E-A0F3-55CC670993DC}" type="presParOf" srcId="{20F26B4F-314C-46DB-B0EA-072B50DE8E33}" destId="{2D631DC5-601B-4D88-BD1A-DBC13D708CC6}" srcOrd="8" destOrd="0" presId="urn:microsoft.com/office/officeart/2005/8/layout/radial5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8E8353B-5127-4E75-AB8A-078DCBA573FC}" type="doc">
      <dgm:prSet loTypeId="urn:microsoft.com/office/officeart/2005/8/layout/cycle8" loCatId="cycle" qsTypeId="urn:microsoft.com/office/officeart/2005/8/quickstyle/simple1" qsCatId="simple" csTypeId="urn:microsoft.com/office/officeart/2005/8/colors/colorful5" csCatId="colorful" phldr="1"/>
      <dgm:spPr/>
    </dgm:pt>
    <dgm:pt modelId="{9BDBDECC-DD13-44B3-8432-752807736B90}">
      <dgm:prSet phldrT="[Текст]"/>
      <dgm:spPr/>
      <dgm:t>
        <a:bodyPr/>
        <a:lstStyle/>
        <a:p>
          <a:r>
            <a:rPr lang="uk-UA" b="1" dirty="0" smtClean="0"/>
            <a:t>Інтерактивні технології</a:t>
          </a:r>
          <a:endParaRPr lang="uk-UA" b="1" dirty="0"/>
        </a:p>
      </dgm:t>
    </dgm:pt>
    <dgm:pt modelId="{697482B7-3F56-4E51-A216-09222E935013}" type="parTrans" cxnId="{434B68FD-1D84-41F1-879C-1C2D76661429}">
      <dgm:prSet/>
      <dgm:spPr/>
      <dgm:t>
        <a:bodyPr/>
        <a:lstStyle/>
        <a:p>
          <a:endParaRPr lang="uk-UA"/>
        </a:p>
      </dgm:t>
    </dgm:pt>
    <dgm:pt modelId="{18306F8B-41D7-451E-BC02-2CA9A4ED8B6C}" type="sibTrans" cxnId="{434B68FD-1D84-41F1-879C-1C2D76661429}">
      <dgm:prSet/>
      <dgm:spPr/>
      <dgm:t>
        <a:bodyPr/>
        <a:lstStyle/>
        <a:p>
          <a:endParaRPr lang="uk-UA"/>
        </a:p>
      </dgm:t>
    </dgm:pt>
    <dgm:pt modelId="{211F55C9-724E-4F73-B2D7-E81FC80FD1F2}">
      <dgm:prSet phldrT="[Текст]" custT="1"/>
      <dgm:spPr/>
      <dgm:t>
        <a:bodyPr/>
        <a:lstStyle/>
        <a:p>
          <a:r>
            <a:rPr lang="uk-UA" sz="4400" b="1" dirty="0" smtClean="0"/>
            <a:t>Урок</a:t>
          </a:r>
          <a:endParaRPr lang="uk-UA" sz="1700" b="1" dirty="0"/>
        </a:p>
      </dgm:t>
    </dgm:pt>
    <dgm:pt modelId="{FB34679F-C272-45E1-904C-E2A9635F2BB8}" type="parTrans" cxnId="{BA1E8E1E-BFD1-400C-A10E-ACBF8B1B5B52}">
      <dgm:prSet/>
      <dgm:spPr/>
      <dgm:t>
        <a:bodyPr/>
        <a:lstStyle/>
        <a:p>
          <a:endParaRPr lang="uk-UA"/>
        </a:p>
      </dgm:t>
    </dgm:pt>
    <dgm:pt modelId="{10D1DF5B-BCE7-4D63-B6B9-607F084C92D9}" type="sibTrans" cxnId="{BA1E8E1E-BFD1-400C-A10E-ACBF8B1B5B52}">
      <dgm:prSet/>
      <dgm:spPr/>
      <dgm:t>
        <a:bodyPr/>
        <a:lstStyle/>
        <a:p>
          <a:endParaRPr lang="uk-UA"/>
        </a:p>
      </dgm:t>
    </dgm:pt>
    <dgm:pt modelId="{5B8D391F-73B5-4FDB-B395-71CB6FA1F794}">
      <dgm:prSet phldrT="[Текст]"/>
      <dgm:spPr/>
      <dgm:t>
        <a:bodyPr/>
        <a:lstStyle/>
        <a:p>
          <a:r>
            <a:rPr lang="uk-UA" b="1" dirty="0" smtClean="0"/>
            <a:t>Дидактичні ігри</a:t>
          </a:r>
          <a:endParaRPr lang="uk-UA" b="1" dirty="0"/>
        </a:p>
      </dgm:t>
    </dgm:pt>
    <dgm:pt modelId="{AEBDD4F8-AC40-46B9-B1FF-F269226F24E9}" type="parTrans" cxnId="{20C77EF2-3D34-4EAE-9E42-E694F4CE1C4C}">
      <dgm:prSet/>
      <dgm:spPr/>
      <dgm:t>
        <a:bodyPr/>
        <a:lstStyle/>
        <a:p>
          <a:endParaRPr lang="uk-UA"/>
        </a:p>
      </dgm:t>
    </dgm:pt>
    <dgm:pt modelId="{7BA9AE06-9CED-4DC6-9719-D457FB67074B}" type="sibTrans" cxnId="{20C77EF2-3D34-4EAE-9E42-E694F4CE1C4C}">
      <dgm:prSet/>
      <dgm:spPr/>
      <dgm:t>
        <a:bodyPr/>
        <a:lstStyle/>
        <a:p>
          <a:endParaRPr lang="uk-UA"/>
        </a:p>
      </dgm:t>
    </dgm:pt>
    <dgm:pt modelId="{FA83641B-FDE3-43E5-8F06-3BE1D151AB2D}" type="pres">
      <dgm:prSet presAssocID="{E8E8353B-5127-4E75-AB8A-078DCBA573FC}" presName="compositeShape" presStyleCnt="0">
        <dgm:presLayoutVars>
          <dgm:chMax val="7"/>
          <dgm:dir/>
          <dgm:resizeHandles val="exact"/>
        </dgm:presLayoutVars>
      </dgm:prSet>
      <dgm:spPr/>
    </dgm:pt>
    <dgm:pt modelId="{779CED08-1F87-49B6-BB8A-B9801B6E78CC}" type="pres">
      <dgm:prSet presAssocID="{E8E8353B-5127-4E75-AB8A-078DCBA573FC}" presName="wedge1" presStyleLbl="node1" presStyleIdx="0" presStyleCnt="3"/>
      <dgm:spPr/>
      <dgm:t>
        <a:bodyPr/>
        <a:lstStyle/>
        <a:p>
          <a:endParaRPr lang="uk-UA"/>
        </a:p>
      </dgm:t>
    </dgm:pt>
    <dgm:pt modelId="{F1786F98-6863-4CAD-B460-5C00C675AA67}" type="pres">
      <dgm:prSet presAssocID="{E8E8353B-5127-4E75-AB8A-078DCBA573FC}" presName="dummy1a" presStyleCnt="0"/>
      <dgm:spPr/>
    </dgm:pt>
    <dgm:pt modelId="{CCD1F38B-2AD7-44BC-A509-797852DFAF2F}" type="pres">
      <dgm:prSet presAssocID="{E8E8353B-5127-4E75-AB8A-078DCBA573FC}" presName="dummy1b" presStyleCnt="0"/>
      <dgm:spPr/>
    </dgm:pt>
    <dgm:pt modelId="{677A3C80-F6CC-48A6-884A-B2BC1EFCFDE2}" type="pres">
      <dgm:prSet presAssocID="{E8E8353B-5127-4E75-AB8A-078DCBA573FC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51344785-11BD-4442-877A-65FF975D0A10}" type="pres">
      <dgm:prSet presAssocID="{E8E8353B-5127-4E75-AB8A-078DCBA573FC}" presName="wedge2" presStyleLbl="node1" presStyleIdx="1" presStyleCnt="3"/>
      <dgm:spPr/>
      <dgm:t>
        <a:bodyPr/>
        <a:lstStyle/>
        <a:p>
          <a:endParaRPr lang="uk-UA"/>
        </a:p>
      </dgm:t>
    </dgm:pt>
    <dgm:pt modelId="{A5414397-B651-4904-8126-5F052B2BF6FD}" type="pres">
      <dgm:prSet presAssocID="{E8E8353B-5127-4E75-AB8A-078DCBA573FC}" presName="dummy2a" presStyleCnt="0"/>
      <dgm:spPr/>
    </dgm:pt>
    <dgm:pt modelId="{56EACAD6-0326-44BB-8AE9-8C5968D7DEA3}" type="pres">
      <dgm:prSet presAssocID="{E8E8353B-5127-4E75-AB8A-078DCBA573FC}" presName="dummy2b" presStyleCnt="0"/>
      <dgm:spPr/>
    </dgm:pt>
    <dgm:pt modelId="{4F9A879F-75AF-4F0D-9771-BCEC31A1655A}" type="pres">
      <dgm:prSet presAssocID="{E8E8353B-5127-4E75-AB8A-078DCBA573FC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ABB4FAF-1509-4805-8398-04387A47312C}" type="pres">
      <dgm:prSet presAssocID="{E8E8353B-5127-4E75-AB8A-078DCBA573FC}" presName="wedge3" presStyleLbl="node1" presStyleIdx="2" presStyleCnt="3"/>
      <dgm:spPr/>
      <dgm:t>
        <a:bodyPr/>
        <a:lstStyle/>
        <a:p>
          <a:endParaRPr lang="uk-UA"/>
        </a:p>
      </dgm:t>
    </dgm:pt>
    <dgm:pt modelId="{D992329F-207E-4355-98C9-174255A64E2F}" type="pres">
      <dgm:prSet presAssocID="{E8E8353B-5127-4E75-AB8A-078DCBA573FC}" presName="dummy3a" presStyleCnt="0"/>
      <dgm:spPr/>
    </dgm:pt>
    <dgm:pt modelId="{B6CCCEFA-31EB-46CF-9598-6E594764BC24}" type="pres">
      <dgm:prSet presAssocID="{E8E8353B-5127-4E75-AB8A-078DCBA573FC}" presName="dummy3b" presStyleCnt="0"/>
      <dgm:spPr/>
    </dgm:pt>
    <dgm:pt modelId="{9335CC8C-4C5E-4C2B-999E-8A7CD41625A7}" type="pres">
      <dgm:prSet presAssocID="{E8E8353B-5127-4E75-AB8A-078DCBA573FC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ADC41AF-A3AC-4D21-906B-E200908DAA4E}" type="pres">
      <dgm:prSet presAssocID="{18306F8B-41D7-451E-BC02-2CA9A4ED8B6C}" presName="arrowWedge1" presStyleLbl="fgSibTrans2D1" presStyleIdx="0" presStyleCnt="3"/>
      <dgm:spPr/>
    </dgm:pt>
    <dgm:pt modelId="{EF713B8E-DA27-4099-8670-5DCD9EF2605B}" type="pres">
      <dgm:prSet presAssocID="{10D1DF5B-BCE7-4D63-B6B9-607F084C92D9}" presName="arrowWedge2" presStyleLbl="fgSibTrans2D1" presStyleIdx="1" presStyleCnt="3"/>
      <dgm:spPr/>
    </dgm:pt>
    <dgm:pt modelId="{E6855849-16C3-4699-8B4D-E81E5ABAD4BA}" type="pres">
      <dgm:prSet presAssocID="{7BA9AE06-9CED-4DC6-9719-D457FB67074B}" presName="arrowWedge3" presStyleLbl="fgSibTrans2D1" presStyleIdx="2" presStyleCnt="3"/>
      <dgm:spPr/>
    </dgm:pt>
  </dgm:ptLst>
  <dgm:cxnLst>
    <dgm:cxn modelId="{292D95A1-75A0-40FF-9DFD-6632A6799F0B}" type="presOf" srcId="{9BDBDECC-DD13-44B3-8432-752807736B90}" destId="{677A3C80-F6CC-48A6-884A-B2BC1EFCFDE2}" srcOrd="1" destOrd="0" presId="urn:microsoft.com/office/officeart/2005/8/layout/cycle8"/>
    <dgm:cxn modelId="{0C7A3C24-BB7C-4E47-B8F7-CE6F731781A6}" type="presOf" srcId="{5B8D391F-73B5-4FDB-B395-71CB6FA1F794}" destId="{9335CC8C-4C5E-4C2B-999E-8A7CD41625A7}" srcOrd="1" destOrd="0" presId="urn:microsoft.com/office/officeart/2005/8/layout/cycle8"/>
    <dgm:cxn modelId="{36579495-5D44-4501-B4D0-7C161E1090DE}" type="presOf" srcId="{5B8D391F-73B5-4FDB-B395-71CB6FA1F794}" destId="{FABB4FAF-1509-4805-8398-04387A47312C}" srcOrd="0" destOrd="0" presId="urn:microsoft.com/office/officeart/2005/8/layout/cycle8"/>
    <dgm:cxn modelId="{AF2D6B62-6357-4422-9A7A-964ED8245737}" type="presOf" srcId="{211F55C9-724E-4F73-B2D7-E81FC80FD1F2}" destId="{4F9A879F-75AF-4F0D-9771-BCEC31A1655A}" srcOrd="1" destOrd="0" presId="urn:microsoft.com/office/officeart/2005/8/layout/cycle8"/>
    <dgm:cxn modelId="{CE8D9610-B6A0-48D6-93A0-6581C9A4475B}" type="presOf" srcId="{211F55C9-724E-4F73-B2D7-E81FC80FD1F2}" destId="{51344785-11BD-4442-877A-65FF975D0A10}" srcOrd="0" destOrd="0" presId="urn:microsoft.com/office/officeart/2005/8/layout/cycle8"/>
    <dgm:cxn modelId="{20C77EF2-3D34-4EAE-9E42-E694F4CE1C4C}" srcId="{E8E8353B-5127-4E75-AB8A-078DCBA573FC}" destId="{5B8D391F-73B5-4FDB-B395-71CB6FA1F794}" srcOrd="2" destOrd="0" parTransId="{AEBDD4F8-AC40-46B9-B1FF-F269226F24E9}" sibTransId="{7BA9AE06-9CED-4DC6-9719-D457FB67074B}"/>
    <dgm:cxn modelId="{434B68FD-1D84-41F1-879C-1C2D76661429}" srcId="{E8E8353B-5127-4E75-AB8A-078DCBA573FC}" destId="{9BDBDECC-DD13-44B3-8432-752807736B90}" srcOrd="0" destOrd="0" parTransId="{697482B7-3F56-4E51-A216-09222E935013}" sibTransId="{18306F8B-41D7-451E-BC02-2CA9A4ED8B6C}"/>
    <dgm:cxn modelId="{F4A0805F-F751-4885-A701-2C4F0F2E0E8E}" type="presOf" srcId="{E8E8353B-5127-4E75-AB8A-078DCBA573FC}" destId="{FA83641B-FDE3-43E5-8F06-3BE1D151AB2D}" srcOrd="0" destOrd="0" presId="urn:microsoft.com/office/officeart/2005/8/layout/cycle8"/>
    <dgm:cxn modelId="{BA1E8E1E-BFD1-400C-A10E-ACBF8B1B5B52}" srcId="{E8E8353B-5127-4E75-AB8A-078DCBA573FC}" destId="{211F55C9-724E-4F73-B2D7-E81FC80FD1F2}" srcOrd="1" destOrd="0" parTransId="{FB34679F-C272-45E1-904C-E2A9635F2BB8}" sibTransId="{10D1DF5B-BCE7-4D63-B6B9-607F084C92D9}"/>
    <dgm:cxn modelId="{F50910E0-FBFD-421A-BD38-87A588321D22}" type="presOf" srcId="{9BDBDECC-DD13-44B3-8432-752807736B90}" destId="{779CED08-1F87-49B6-BB8A-B9801B6E78CC}" srcOrd="0" destOrd="0" presId="urn:microsoft.com/office/officeart/2005/8/layout/cycle8"/>
    <dgm:cxn modelId="{F91F166F-1B8C-4277-8E8A-4769CCF53A26}" type="presParOf" srcId="{FA83641B-FDE3-43E5-8F06-3BE1D151AB2D}" destId="{779CED08-1F87-49B6-BB8A-B9801B6E78CC}" srcOrd="0" destOrd="0" presId="urn:microsoft.com/office/officeart/2005/8/layout/cycle8"/>
    <dgm:cxn modelId="{ADD27C69-A0FE-404B-8663-6EC246DB8F7D}" type="presParOf" srcId="{FA83641B-FDE3-43E5-8F06-3BE1D151AB2D}" destId="{F1786F98-6863-4CAD-B460-5C00C675AA67}" srcOrd="1" destOrd="0" presId="urn:microsoft.com/office/officeart/2005/8/layout/cycle8"/>
    <dgm:cxn modelId="{CD9B1396-FD4E-4762-B4A5-B387382C0609}" type="presParOf" srcId="{FA83641B-FDE3-43E5-8F06-3BE1D151AB2D}" destId="{CCD1F38B-2AD7-44BC-A509-797852DFAF2F}" srcOrd="2" destOrd="0" presId="urn:microsoft.com/office/officeart/2005/8/layout/cycle8"/>
    <dgm:cxn modelId="{C73DD8BF-475C-4C63-9D2A-CC6385D2F6A9}" type="presParOf" srcId="{FA83641B-FDE3-43E5-8F06-3BE1D151AB2D}" destId="{677A3C80-F6CC-48A6-884A-B2BC1EFCFDE2}" srcOrd="3" destOrd="0" presId="urn:microsoft.com/office/officeart/2005/8/layout/cycle8"/>
    <dgm:cxn modelId="{A0FDAFDA-CC42-4C60-BE0D-64040CAB3B03}" type="presParOf" srcId="{FA83641B-FDE3-43E5-8F06-3BE1D151AB2D}" destId="{51344785-11BD-4442-877A-65FF975D0A10}" srcOrd="4" destOrd="0" presId="urn:microsoft.com/office/officeart/2005/8/layout/cycle8"/>
    <dgm:cxn modelId="{8B97D7E9-EC2B-4A41-9D7C-00B618B74F30}" type="presParOf" srcId="{FA83641B-FDE3-43E5-8F06-3BE1D151AB2D}" destId="{A5414397-B651-4904-8126-5F052B2BF6FD}" srcOrd="5" destOrd="0" presId="urn:microsoft.com/office/officeart/2005/8/layout/cycle8"/>
    <dgm:cxn modelId="{AD56308D-3B30-4D9E-A774-D5FC76C6424E}" type="presParOf" srcId="{FA83641B-FDE3-43E5-8F06-3BE1D151AB2D}" destId="{56EACAD6-0326-44BB-8AE9-8C5968D7DEA3}" srcOrd="6" destOrd="0" presId="urn:microsoft.com/office/officeart/2005/8/layout/cycle8"/>
    <dgm:cxn modelId="{91BDC9E9-4E36-4059-B30D-010195769AE7}" type="presParOf" srcId="{FA83641B-FDE3-43E5-8F06-3BE1D151AB2D}" destId="{4F9A879F-75AF-4F0D-9771-BCEC31A1655A}" srcOrd="7" destOrd="0" presId="urn:microsoft.com/office/officeart/2005/8/layout/cycle8"/>
    <dgm:cxn modelId="{D4E58174-7224-43E1-9AD8-98BCCB5E2A3D}" type="presParOf" srcId="{FA83641B-FDE3-43E5-8F06-3BE1D151AB2D}" destId="{FABB4FAF-1509-4805-8398-04387A47312C}" srcOrd="8" destOrd="0" presId="urn:microsoft.com/office/officeart/2005/8/layout/cycle8"/>
    <dgm:cxn modelId="{E4F0AE1F-971A-4015-A287-5A3068372DB6}" type="presParOf" srcId="{FA83641B-FDE3-43E5-8F06-3BE1D151AB2D}" destId="{D992329F-207E-4355-98C9-174255A64E2F}" srcOrd="9" destOrd="0" presId="urn:microsoft.com/office/officeart/2005/8/layout/cycle8"/>
    <dgm:cxn modelId="{C6C9EEF6-297F-44B6-AD68-9BD441C526A0}" type="presParOf" srcId="{FA83641B-FDE3-43E5-8F06-3BE1D151AB2D}" destId="{B6CCCEFA-31EB-46CF-9598-6E594764BC24}" srcOrd="10" destOrd="0" presId="urn:microsoft.com/office/officeart/2005/8/layout/cycle8"/>
    <dgm:cxn modelId="{1E84DD05-62BA-4DDC-985E-6EFE8B4AD7F3}" type="presParOf" srcId="{FA83641B-FDE3-43E5-8F06-3BE1D151AB2D}" destId="{9335CC8C-4C5E-4C2B-999E-8A7CD41625A7}" srcOrd="11" destOrd="0" presId="urn:microsoft.com/office/officeart/2005/8/layout/cycle8"/>
    <dgm:cxn modelId="{5828BDD8-6770-48EA-AE46-4C98F6B8F9FF}" type="presParOf" srcId="{FA83641B-FDE3-43E5-8F06-3BE1D151AB2D}" destId="{EADC41AF-A3AC-4D21-906B-E200908DAA4E}" srcOrd="12" destOrd="0" presId="urn:microsoft.com/office/officeart/2005/8/layout/cycle8"/>
    <dgm:cxn modelId="{76D55F2D-C212-43E3-941C-9D75C011F95D}" type="presParOf" srcId="{FA83641B-FDE3-43E5-8F06-3BE1D151AB2D}" destId="{EF713B8E-DA27-4099-8670-5DCD9EF2605B}" srcOrd="13" destOrd="0" presId="urn:microsoft.com/office/officeart/2005/8/layout/cycle8"/>
    <dgm:cxn modelId="{E2D2A256-BF35-470F-BF1F-98FB44450BAC}" type="presParOf" srcId="{FA83641B-FDE3-43E5-8F06-3BE1D151AB2D}" destId="{E6855849-16C3-4699-8B4D-E81E5ABAD4BA}" srcOrd="14" destOrd="0" presId="urn:microsoft.com/office/officeart/2005/8/layout/cycle8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21.02.2017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21.02.2017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21.02.2017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21.02.2017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00562" y="500042"/>
            <a:ext cx="44291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b="1" i="1" noProof="1" smtClean="0">
                <a:solidFill>
                  <a:srgbClr val="0070C0"/>
                </a:solidFill>
              </a:rPr>
              <a:t>“І кожному із нас – своя дорога</a:t>
            </a:r>
          </a:p>
          <a:p>
            <a:pPr algn="r"/>
            <a:r>
              <a:rPr lang="uk-UA" b="1" i="1" noProof="1" smtClean="0">
                <a:solidFill>
                  <a:srgbClr val="0070C0"/>
                </a:solidFill>
              </a:rPr>
              <a:t>І все, що маєм, нам дано від Бога”</a:t>
            </a:r>
          </a:p>
          <a:p>
            <a:pPr algn="r"/>
            <a:r>
              <a:rPr lang="uk-UA" b="1" i="1" noProof="1" smtClean="0">
                <a:solidFill>
                  <a:srgbClr val="0070C0"/>
                </a:solidFill>
              </a:rPr>
              <a:t>В. Симоненко</a:t>
            </a:r>
            <a:endParaRPr lang="uk-UA" b="1" i="1" noProof="1">
              <a:solidFill>
                <a:srgbClr val="0070C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71472" y="3143248"/>
            <a:ext cx="7843467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Портфоліо</a:t>
            </a:r>
          </a:p>
          <a:p>
            <a:pPr algn="ctr"/>
            <a:r>
              <a:rPr lang="uk-UA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вчителя української мови  та літератури</a:t>
            </a:r>
          </a:p>
          <a:p>
            <a:pPr algn="ctr"/>
            <a:r>
              <a:rPr lang="uk-UA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ТСШ №5</a:t>
            </a:r>
          </a:p>
          <a:p>
            <a:pPr algn="ctr"/>
            <a:r>
              <a:rPr lang="uk-UA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Костинської Стефанії Йосипівни</a:t>
            </a:r>
            <a:endParaRPr lang="uk-UA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1026" name="Picture 2" descr="F:\фотографії\фото с диска мої уроки\IMG_42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802" y="500042"/>
            <a:ext cx="2000264" cy="24288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643174" y="214290"/>
            <a:ext cx="4022576" cy="63094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5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Виховна діяльність</a:t>
            </a:r>
            <a:endParaRPr lang="ru-RU" sz="35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43174" y="1071546"/>
            <a:ext cx="6286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b="1" i="1" dirty="0" smtClean="0">
                <a:solidFill>
                  <a:srgbClr val="0070C0"/>
                </a:solidFill>
              </a:rPr>
              <a:t>“Мета виховання – навчити дітей обходитися без нас” </a:t>
            </a:r>
          </a:p>
          <a:p>
            <a:pPr algn="r"/>
            <a:r>
              <a:rPr lang="uk-UA" b="1" i="1" dirty="0" smtClean="0">
                <a:solidFill>
                  <a:srgbClr val="0070C0"/>
                </a:solidFill>
              </a:rPr>
              <a:t>Е. Легуве</a:t>
            </a:r>
            <a:endParaRPr lang="uk-UA" b="1" i="1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4348" y="2357430"/>
            <a:ext cx="792961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800" dirty="0" smtClean="0"/>
              <a:t>	Мої вихованці завжди із задоволенням беруть активну участь у проведенні свят, вікторин, бесід, тренінгів.</a:t>
            </a:r>
            <a:endParaRPr lang="uk-UA" sz="28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4000504"/>
            <a:ext cx="2400109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3929066"/>
            <a:ext cx="2400109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57290" y="214290"/>
            <a:ext cx="6286544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300" b="1" i="1" dirty="0" smtClean="0">
                <a:solidFill>
                  <a:srgbClr val="0070C0"/>
                </a:solidFill>
              </a:rPr>
              <a:t>“Творчість – це незримі ниточки, що об</a:t>
            </a:r>
            <a:r>
              <a:rPr lang="en-US" sz="3300" b="1" i="1" dirty="0" smtClean="0">
                <a:solidFill>
                  <a:srgbClr val="0070C0"/>
                </a:solidFill>
              </a:rPr>
              <a:t>’</a:t>
            </a:r>
            <a:r>
              <a:rPr lang="uk-UA" sz="3300" b="1" i="1" dirty="0" smtClean="0">
                <a:solidFill>
                  <a:srgbClr val="0070C0"/>
                </a:solidFill>
              </a:rPr>
              <a:t>єднують серця” В.Сухомлинський</a:t>
            </a:r>
            <a:endParaRPr lang="uk-UA" sz="3300" b="1" i="1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4348" y="2786058"/>
            <a:ext cx="792961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000" dirty="0" smtClean="0"/>
              <a:t>	Відомо, що учитель, зацікавлений в результатах своєї праці, постійно удосконалюється, експериментує, створює власні способи вирішення практичних задач. Результати роботи відображені в друкованих методичних матеріалах, у складених мною тестових завданнях з української мови та літератури, дидактичному матеріалі.</a:t>
            </a:r>
            <a:endParaRPr lang="uk-UA" sz="20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1225671" y="4775066"/>
            <a:ext cx="1620564" cy="1928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6116" y="4857760"/>
            <a:ext cx="2143140" cy="1687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57884" y="4786322"/>
            <a:ext cx="1928826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28662" y="142852"/>
            <a:ext cx="7500990" cy="116955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5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Методична робота. </a:t>
            </a:r>
          </a:p>
          <a:p>
            <a:pPr algn="ctr"/>
            <a:r>
              <a:rPr lang="ru-RU" sz="35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Навчально-матеріальна</a:t>
            </a:r>
            <a:r>
              <a:rPr lang="ru-RU" sz="35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база</a:t>
            </a:r>
            <a:endParaRPr lang="ru-RU" sz="35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1472" y="1571612"/>
            <a:ext cx="821537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500" dirty="0" smtClean="0"/>
              <a:t>	Вчитель повинен вчити і навчатися все життя. Беру активну участь у шкільних, міських семінарах, практикумах, займаюсь волонтерською діяльністю (військова частина м. Тернополя курс “Культура мовлення”), завкабінетом української мови, підбираю дидактичний матеріал до тем “Числівник”, “Дієслово”, “Іменник” з публікацій про Небесну сотню. Щорічно беру участь у перевірці творчих робіт ЗНО, є членом журі міської олімпіади з української мови та літератури, конкурсу знавців українскької мови ім. П.Яцика, конкурсу ім. Т. Шевченка, проводжу відкриті уроки та виховні заходи для вчителів нашої школи та інших.</a:t>
            </a:r>
            <a:endParaRPr lang="uk-UA" sz="2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57488" y="214290"/>
            <a:ext cx="3587264" cy="63094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5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Грамоти. Подяки</a:t>
            </a:r>
            <a:endParaRPr lang="ru-RU" sz="35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1571612"/>
            <a:ext cx="2214578" cy="3623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4643438" y="1571611"/>
            <a:ext cx="2643206" cy="3628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85786" y="142852"/>
            <a:ext cx="7845674" cy="63094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5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Досягнення у роботі за звітний період</a:t>
            </a:r>
            <a:endParaRPr lang="ru-RU" sz="35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4348" y="1785926"/>
            <a:ext cx="7929618" cy="432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AutoNum type="arabicPeriod"/>
            </a:pPr>
            <a:r>
              <a:rPr lang="uk-UA" sz="2500" dirty="0" smtClean="0"/>
              <a:t>Волошин Ірина Романівна – призове місце на ІІ етапі конкурсу знавців української мови ім. П.Яцика (ІІ, ІІІ місце).</a:t>
            </a:r>
          </a:p>
          <a:p>
            <a:pPr marL="342900" indent="-342900" algn="just">
              <a:buAutoNum type="arabicPeriod"/>
            </a:pPr>
            <a:r>
              <a:rPr lang="uk-UA" sz="2500" dirty="0" smtClean="0"/>
              <a:t>Турківська Вікторія Романівна – конкурс і. І.Блажкевич (ІІ місце).</a:t>
            </a:r>
          </a:p>
          <a:p>
            <a:pPr marL="342900" indent="-342900" algn="just">
              <a:buAutoNum type="arabicPeriod"/>
            </a:pPr>
            <a:r>
              <a:rPr lang="uk-UA" sz="2500" dirty="0" smtClean="0"/>
              <a:t>Снітинський Владислав – призове місце у міському конкурсі читців поезій Шевченка (ІІІ місце).</a:t>
            </a:r>
          </a:p>
          <a:p>
            <a:pPr marL="342900" indent="-342900" algn="just">
              <a:buAutoNum type="arabicPeriod"/>
            </a:pPr>
            <a:r>
              <a:rPr lang="uk-UA" sz="2500" dirty="0" smtClean="0"/>
              <a:t> Турківська Вікторія Романівна – ІІІ місце у конкурсі знавців української мови ім. П.Яцика.</a:t>
            </a:r>
          </a:p>
          <a:p>
            <a:pPr marL="342900" indent="-342900" algn="just">
              <a:buAutoNum type="arabicPeriod"/>
            </a:pPr>
            <a:r>
              <a:rPr lang="uk-UA" sz="2500" dirty="0" smtClean="0"/>
              <a:t>Турківська Вікторія Романівна – І</a:t>
            </a:r>
            <a:r>
              <a:rPr lang="en-US" sz="2500" dirty="0" smtClean="0"/>
              <a:t>V</a:t>
            </a:r>
            <a:r>
              <a:rPr lang="uk-UA" sz="2500" dirty="0" smtClean="0"/>
              <a:t> місце на олімпіаді з української мови та літератури.</a:t>
            </a:r>
            <a:endParaRPr lang="uk-UA" sz="25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00298" y="214290"/>
            <a:ext cx="4020268" cy="63094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5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Позакласна робота</a:t>
            </a:r>
            <a:endParaRPr lang="ru-RU" sz="35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1142984"/>
            <a:ext cx="2400108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1142984"/>
            <a:ext cx="2400109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00232" y="3143248"/>
            <a:ext cx="2400109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29190" y="3143248"/>
            <a:ext cx="2400109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86116" y="5058000"/>
            <a:ext cx="2400109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428860" y="214290"/>
            <a:ext cx="4161203" cy="63094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5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Класне керівництво</a:t>
            </a:r>
            <a:endParaRPr lang="ru-RU" sz="35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85786" y="1643050"/>
            <a:ext cx="764386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uk-UA" sz="3600" b="1" dirty="0" smtClean="0">
                <a:solidFill>
                  <a:srgbClr val="0070C0"/>
                </a:solidFill>
              </a:rPr>
              <a:t>Напрямки роботи: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uk-UA" sz="3600" dirty="0" smtClean="0"/>
              <a:t>навчально-виховна робота;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uk-UA" sz="3600" smtClean="0"/>
              <a:t>індивідуальна </a:t>
            </a:r>
            <a:r>
              <a:rPr lang="uk-UA" sz="3600" dirty="0" smtClean="0"/>
              <a:t>робота з учнями класу;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uk-UA" sz="3600" dirty="0" smtClean="0"/>
              <a:t>виховні бесіди та заходи;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uk-UA" sz="3600" dirty="0" smtClean="0"/>
              <a:t>співпраця з батьками;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uk-UA" sz="3600" dirty="0" smtClean="0"/>
              <a:t>моральне, правове, громадянське виховання.</a:t>
            </a:r>
            <a:endParaRPr lang="uk-UA" sz="3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0"/>
            <a:ext cx="2326224" cy="21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1934" y="0"/>
            <a:ext cx="2199105" cy="21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57290" y="2357430"/>
            <a:ext cx="2880131" cy="21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2066" y="2214554"/>
            <a:ext cx="2326200" cy="21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43240" y="4698000"/>
            <a:ext cx="2880131" cy="21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1428736"/>
            <a:ext cx="778674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i="1" dirty="0" smtClean="0"/>
              <a:t>Костинська Стефанія Йосипівна</a:t>
            </a:r>
          </a:p>
          <a:p>
            <a:r>
              <a:rPr lang="uk-UA" sz="2800" b="1" dirty="0" smtClean="0">
                <a:solidFill>
                  <a:srgbClr val="0070C0"/>
                </a:solidFill>
              </a:rPr>
              <a:t>Дата народження </a:t>
            </a:r>
            <a:r>
              <a:rPr lang="uk-UA" sz="2800" dirty="0" smtClean="0"/>
              <a:t>– 20 травня 1961 року</a:t>
            </a:r>
          </a:p>
          <a:p>
            <a:r>
              <a:rPr lang="uk-UA" sz="2800" dirty="0" smtClean="0"/>
              <a:t>Закінчила Чернівецький університет у 1983 році</a:t>
            </a:r>
          </a:p>
          <a:p>
            <a:r>
              <a:rPr lang="uk-UA" sz="2800" b="1" dirty="0" smtClean="0">
                <a:solidFill>
                  <a:srgbClr val="0070C0"/>
                </a:solidFill>
              </a:rPr>
              <a:t>Спеціальність</a:t>
            </a:r>
            <a:r>
              <a:rPr lang="uk-UA" sz="2800" dirty="0" smtClean="0"/>
              <a:t> – викладач української мови та літератури</a:t>
            </a:r>
          </a:p>
          <a:p>
            <a:r>
              <a:rPr lang="uk-UA" sz="2800" b="1" dirty="0" smtClean="0">
                <a:solidFill>
                  <a:srgbClr val="0070C0"/>
                </a:solidFill>
              </a:rPr>
              <a:t>Освіта</a:t>
            </a:r>
            <a:r>
              <a:rPr lang="uk-UA" sz="2800" dirty="0" smtClean="0"/>
              <a:t> – вища</a:t>
            </a:r>
          </a:p>
          <a:p>
            <a:r>
              <a:rPr lang="uk-UA" sz="2800" b="1" dirty="0" smtClean="0">
                <a:solidFill>
                  <a:srgbClr val="0070C0"/>
                </a:solidFill>
              </a:rPr>
              <a:t>Педагогічний стаж </a:t>
            </a:r>
            <a:r>
              <a:rPr lang="uk-UA" sz="2800" dirty="0" smtClean="0"/>
              <a:t>– 33 роки</a:t>
            </a:r>
          </a:p>
          <a:p>
            <a:r>
              <a:rPr lang="uk-UA" sz="2800" b="1" dirty="0" smtClean="0">
                <a:solidFill>
                  <a:srgbClr val="0070C0"/>
                </a:solidFill>
              </a:rPr>
              <a:t>Курси підвищення кваліфікації </a:t>
            </a:r>
            <a:r>
              <a:rPr lang="uk-UA" sz="2800" dirty="0" smtClean="0"/>
              <a:t>– 2016р.</a:t>
            </a:r>
          </a:p>
          <a:p>
            <a:r>
              <a:rPr lang="uk-UA" sz="2800" b="1" dirty="0" smtClean="0">
                <a:solidFill>
                  <a:srgbClr val="0070C0"/>
                </a:solidFill>
              </a:rPr>
              <a:t>Результати попередньої атестації </a:t>
            </a:r>
            <a:r>
              <a:rPr lang="uk-UA" sz="2800" dirty="0" smtClean="0"/>
              <a:t>– спеціаліст вищої категорії, старший вчитель</a:t>
            </a:r>
            <a:endParaRPr lang="uk-UA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428860" y="285728"/>
            <a:ext cx="3895682" cy="63094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5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Загальні відомості</a:t>
            </a:r>
            <a:endParaRPr lang="ru-RU" sz="35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1571612"/>
            <a:ext cx="871543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3300" b="1" dirty="0" smtClean="0">
                <a:solidFill>
                  <a:srgbClr val="FF0000"/>
                </a:solidFill>
              </a:rPr>
              <a:t>Педагогічне кредо: </a:t>
            </a:r>
            <a:r>
              <a:rPr lang="uk-UA" sz="3300" b="1" i="1" dirty="0" smtClean="0">
                <a:solidFill>
                  <a:srgbClr val="0070C0"/>
                </a:solidFill>
              </a:rPr>
              <a:t>Вірити в дитину, поважати його особистість, допомогти  досягнути успіху.</a:t>
            </a:r>
          </a:p>
          <a:p>
            <a:pPr algn="just"/>
            <a:endParaRPr lang="uk-UA" sz="3300" dirty="0" smtClean="0"/>
          </a:p>
          <a:p>
            <a:pPr algn="just"/>
            <a:r>
              <a:rPr lang="uk-UA" sz="3300" b="1" dirty="0" smtClean="0">
                <a:solidFill>
                  <a:srgbClr val="FF0000"/>
                </a:solidFill>
              </a:rPr>
              <a:t>Кредо людини: </a:t>
            </a:r>
            <a:r>
              <a:rPr lang="uk-UA" sz="3300" b="1" i="1" dirty="0" smtClean="0">
                <a:solidFill>
                  <a:srgbClr val="0070C0"/>
                </a:solidFill>
              </a:rPr>
              <a:t>Люби ближнього, як самого себе. Біблія</a:t>
            </a:r>
            <a:endParaRPr lang="uk-UA" sz="3300" b="1" i="1" dirty="0">
              <a:solidFill>
                <a:srgbClr val="0070C0"/>
              </a:solidFill>
            </a:endParaRPr>
          </a:p>
        </p:txBody>
      </p:sp>
      <p:pic>
        <p:nvPicPr>
          <p:cNvPr id="2052" name="Picture 4" descr="G:\DSC_45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2" y="4562111"/>
            <a:ext cx="3071834" cy="2295889"/>
          </a:xfrm>
          <a:prstGeom prst="rect">
            <a:avLst/>
          </a:prstGeom>
          <a:noFill/>
        </p:spPr>
      </p:pic>
      <p:pic>
        <p:nvPicPr>
          <p:cNvPr id="2053" name="Picture 5" descr="F:\фотографії\фото с диска мої уроки\DSC099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042" y="4554124"/>
            <a:ext cx="3071834" cy="23038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7224" y="571480"/>
            <a:ext cx="7572428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>
                <a:solidFill>
                  <a:srgbClr val="FF0000"/>
                </a:solidFill>
              </a:rPr>
              <a:t>Методична проблема: </a:t>
            </a:r>
            <a:r>
              <a:rPr lang="uk-UA" sz="2000" b="1" i="1" dirty="0" smtClean="0">
                <a:solidFill>
                  <a:srgbClr val="0070C0"/>
                </a:solidFill>
              </a:rPr>
              <a:t>Інтерактивні технології колективно-групового навчання на уроках української мови та літератури як основа розвитку творчих здібностей школярів.</a:t>
            </a:r>
          </a:p>
          <a:p>
            <a:endParaRPr lang="uk-UA" dirty="0" smtClean="0"/>
          </a:p>
          <a:p>
            <a:r>
              <a:rPr lang="uk-UA" b="1" dirty="0" smtClean="0">
                <a:solidFill>
                  <a:srgbClr val="FF0000"/>
                </a:solidFill>
              </a:rPr>
              <a:t>Мета:</a:t>
            </a:r>
          </a:p>
          <a:p>
            <a:endParaRPr lang="uk-UA" dirty="0" smtClean="0"/>
          </a:p>
          <a:p>
            <a:pPr>
              <a:buFont typeface="Wingdings" pitchFamily="2" charset="2"/>
              <a:buChar char="v"/>
            </a:pPr>
            <a:r>
              <a:rPr lang="uk-UA" sz="2000" dirty="0" smtClean="0"/>
              <a:t> створити атмосферу суб’єкт-суб’єктних стосунків на уроках словесності;</a:t>
            </a:r>
          </a:p>
          <a:p>
            <a:pPr>
              <a:buFont typeface="Wingdings" pitchFamily="2" charset="2"/>
              <a:buChar char="v"/>
            </a:pPr>
            <a:endParaRPr lang="uk-UA" sz="2000" dirty="0" smtClean="0"/>
          </a:p>
          <a:p>
            <a:pPr>
              <a:buFont typeface="Wingdings" pitchFamily="2" charset="2"/>
              <a:buChar char="v"/>
            </a:pPr>
            <a:r>
              <a:rPr lang="uk-UA" sz="2000" dirty="0" smtClean="0"/>
              <a:t> створити оптимальні умови для розвитку творчих здібностей школярів;</a:t>
            </a:r>
          </a:p>
          <a:p>
            <a:pPr>
              <a:buFont typeface="Wingdings" pitchFamily="2" charset="2"/>
              <a:buChar char="v"/>
            </a:pPr>
            <a:endParaRPr lang="uk-UA" sz="2000" dirty="0" smtClean="0"/>
          </a:p>
          <a:p>
            <a:pPr>
              <a:buFont typeface="Wingdings" pitchFamily="2" charset="2"/>
              <a:buChar char="v"/>
            </a:pPr>
            <a:r>
              <a:rPr lang="uk-UA" sz="2000" dirty="0" smtClean="0"/>
              <a:t> організувати процес навчання так, щоб учень бачив плоди своєї праці, міг їх оцінити і застосувати у житті (перейти від передавання знань» до «навчання жити»)</a:t>
            </a:r>
            <a:endParaRPr lang="uk-UA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642910" y="857232"/>
          <a:ext cx="8072494" cy="5357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1071546"/>
            <a:ext cx="828680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500" dirty="0" smtClean="0"/>
              <a:t>	На уроках словесності намагаюся організувати процес навчання так, щоб учень бачив плоди своєї праці, міг їх оцінити і застосувати у житті, тобто стараюся перейти від “передавання знань” до “навчання жити”.</a:t>
            </a:r>
            <a:endParaRPr lang="uk-UA" sz="25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428860" y="214290"/>
            <a:ext cx="4495140" cy="63094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5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Навчальна діяльність</a:t>
            </a:r>
            <a:endParaRPr lang="ru-RU" sz="35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1785918" y="2571744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14612" y="1357298"/>
            <a:ext cx="6286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b="1" i="1" dirty="0" smtClean="0">
                <a:solidFill>
                  <a:srgbClr val="0070C0"/>
                </a:solidFill>
              </a:rPr>
              <a:t>“Урок – перше вогнище, зігрівшись біля якого, людина прагне стати мислителем”. Г.Пуліна</a:t>
            </a:r>
            <a:endParaRPr lang="uk-UA" b="1" i="1" dirty="0">
              <a:solidFill>
                <a:srgbClr val="0070C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0034" y="142852"/>
            <a:ext cx="8668976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3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Урок – основна форма навчально-виховного</a:t>
            </a:r>
          </a:p>
          <a:p>
            <a:pPr algn="ctr"/>
            <a:r>
              <a:rPr lang="ru-RU" sz="33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процесу</a:t>
            </a:r>
            <a:endParaRPr lang="ru-RU" sz="33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034" y="3000372"/>
            <a:ext cx="83582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/>
              <a:t>	Важливо, на уроках створити атмосферу суб</a:t>
            </a:r>
            <a:r>
              <a:rPr lang="en-US" sz="2400" dirty="0" smtClean="0"/>
              <a:t>’</a:t>
            </a:r>
            <a:r>
              <a:rPr lang="uk-UA" sz="2400" dirty="0" smtClean="0"/>
              <a:t>єкт-суб</a:t>
            </a:r>
            <a:r>
              <a:rPr lang="en-US" sz="2400" dirty="0" smtClean="0"/>
              <a:t>’</a:t>
            </a:r>
            <a:r>
              <a:rPr lang="uk-UA" sz="2400" dirty="0" smtClean="0"/>
              <a:t>єктних стосунків, формувати в учня готовність приймати рішення, застосування набутих знань у житті.</a:t>
            </a:r>
            <a:endParaRPr lang="uk-UA" sz="2400" dirty="0"/>
          </a:p>
        </p:txBody>
      </p:sp>
      <p:pic>
        <p:nvPicPr>
          <p:cNvPr id="3074" name="Picture 2" descr="E:\фото\45 0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488" y="4214818"/>
            <a:ext cx="3214710" cy="241103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43174" y="1000108"/>
            <a:ext cx="6286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b="1" i="1" dirty="0" smtClean="0">
                <a:solidFill>
                  <a:srgbClr val="0070C0"/>
                </a:solidFill>
              </a:rPr>
              <a:t>“Життя – це гра. Стань гравцем” Мати Тереза</a:t>
            </a:r>
            <a:endParaRPr lang="uk-UA" b="1" i="1" dirty="0">
              <a:solidFill>
                <a:srgbClr val="0070C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714612" y="142852"/>
            <a:ext cx="3397084" cy="63094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5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Дидактичні ігри</a:t>
            </a:r>
            <a:endParaRPr lang="ru-RU" sz="35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00100" y="2571744"/>
            <a:ext cx="54292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/>
              <a:t>Сучасний урок не можна уявити без дидактичних ігор. Подобаються учням “Я – вчитель”, “Вірю – не вірю”, “Ти – мені, а я – іншому”.</a:t>
            </a:r>
            <a:endParaRPr lang="uk-UA" sz="2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4000504"/>
            <a:ext cx="2400108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810" y="3929066"/>
            <a:ext cx="2400109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214546" y="214290"/>
            <a:ext cx="4819717" cy="63094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5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Інтерактивні технології</a:t>
            </a:r>
            <a:endParaRPr lang="ru-RU" sz="35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28662" y="2500306"/>
            <a:ext cx="735811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400" dirty="0" smtClean="0"/>
              <a:t>	Переконана, що основна мета уроків української мови та літератури полягає в тому, щоб виробити в учнів вміння застосовувати знання на практиці, у житті. Найбільш поширена форма роботи – створення презентацій, імітаційні ігри (відтворюють будь-які явища навколишньої дійсності), рольові ігри (симуляції) з використанням чітко визначених процедурою ролей.</a:t>
            </a:r>
            <a:endParaRPr lang="uk-UA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418</Words>
  <PresentationFormat>Экран (4:3)</PresentationFormat>
  <Paragraphs>71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Gigabyte</cp:lastModifiedBy>
  <cp:revision>14</cp:revision>
  <dcterms:modified xsi:type="dcterms:W3CDTF">2017-02-21T10:10:59Z</dcterms:modified>
</cp:coreProperties>
</file>