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-63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DC26E7-1350-4933-87D4-217B284CC634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7C02E815-7663-4438-B52A-8EDBD2D3C0C1}">
      <dgm:prSet phldrT="[Текст]"/>
      <dgm:spPr/>
      <dgm:t>
        <a:bodyPr/>
        <a:lstStyle/>
        <a:p>
          <a:r>
            <a:rPr lang="uk-UA" dirty="0" smtClean="0">
              <a:solidFill>
                <a:srgbClr val="002060"/>
              </a:solidFill>
            </a:rPr>
            <a:t>Типи проектів</a:t>
          </a:r>
          <a:endParaRPr lang="uk-UA" dirty="0">
            <a:solidFill>
              <a:srgbClr val="002060"/>
            </a:solidFill>
          </a:endParaRPr>
        </a:p>
      </dgm:t>
    </dgm:pt>
    <dgm:pt modelId="{ECC63225-6448-4EDC-A9D9-8179AFAA047E}" type="parTrans" cxnId="{A7C331BA-4A09-49AC-B80D-24A6EF49A278}">
      <dgm:prSet/>
      <dgm:spPr/>
      <dgm:t>
        <a:bodyPr/>
        <a:lstStyle/>
        <a:p>
          <a:endParaRPr lang="uk-UA"/>
        </a:p>
      </dgm:t>
    </dgm:pt>
    <dgm:pt modelId="{CAA1B00A-D82A-4645-9398-306571EC8345}" type="sibTrans" cxnId="{A7C331BA-4A09-49AC-B80D-24A6EF49A278}">
      <dgm:prSet/>
      <dgm:spPr/>
      <dgm:t>
        <a:bodyPr/>
        <a:lstStyle/>
        <a:p>
          <a:endParaRPr lang="uk-UA"/>
        </a:p>
      </dgm:t>
    </dgm:pt>
    <dgm:pt modelId="{59C0EC0D-28F4-43E5-B35C-E461F73D7876}">
      <dgm:prSet phldrT="[Текст]"/>
      <dgm:spPr/>
      <dgm:t>
        <a:bodyPr/>
        <a:lstStyle/>
        <a:p>
          <a:r>
            <a:rPr lang="uk-UA" dirty="0" smtClean="0">
              <a:solidFill>
                <a:schemeClr val="accent1">
                  <a:lumMod val="50000"/>
                </a:schemeClr>
              </a:solidFill>
            </a:rPr>
            <a:t>За провідною діяльністю</a:t>
          </a:r>
          <a:endParaRPr lang="uk-UA" dirty="0">
            <a:solidFill>
              <a:schemeClr val="accent1">
                <a:lumMod val="50000"/>
              </a:schemeClr>
            </a:solidFill>
          </a:endParaRPr>
        </a:p>
      </dgm:t>
    </dgm:pt>
    <dgm:pt modelId="{87644BF0-C968-422E-AC6E-20F3847571EA}" type="parTrans" cxnId="{D13F98C7-9190-4BFE-BFEE-CC580B29FB9E}">
      <dgm:prSet/>
      <dgm:spPr/>
      <dgm:t>
        <a:bodyPr/>
        <a:lstStyle/>
        <a:p>
          <a:endParaRPr lang="uk-UA"/>
        </a:p>
      </dgm:t>
    </dgm:pt>
    <dgm:pt modelId="{431EC993-2B9D-46C2-AD39-52B5971A4FDC}" type="sibTrans" cxnId="{D13F98C7-9190-4BFE-BFEE-CC580B29FB9E}">
      <dgm:prSet custT="1"/>
      <dgm:spPr/>
      <dgm:t>
        <a:bodyPr/>
        <a:lstStyle/>
        <a:p>
          <a:pPr algn="l"/>
          <a:r>
            <a:rPr lang="uk-UA" sz="2000" dirty="0" smtClean="0">
              <a:solidFill>
                <a:schemeClr val="accent2">
                  <a:lumMod val="75000"/>
                </a:schemeClr>
              </a:solidFill>
            </a:rPr>
            <a:t>Дослідницько-пошукові</a:t>
          </a:r>
        </a:p>
        <a:p>
          <a:pPr algn="l"/>
          <a:r>
            <a:rPr lang="uk-UA" sz="2000" dirty="0" smtClean="0">
              <a:solidFill>
                <a:schemeClr val="accent2">
                  <a:lumMod val="75000"/>
                </a:schemeClr>
              </a:solidFill>
            </a:rPr>
            <a:t>Інформаційні</a:t>
          </a:r>
        </a:p>
        <a:p>
          <a:pPr algn="l"/>
          <a:r>
            <a:rPr lang="uk-UA" sz="2000" dirty="0" smtClean="0">
              <a:solidFill>
                <a:schemeClr val="accent2">
                  <a:lumMod val="75000"/>
                </a:schemeClr>
              </a:solidFill>
            </a:rPr>
            <a:t>Ігрові</a:t>
          </a:r>
        </a:p>
        <a:p>
          <a:pPr algn="l"/>
          <a:r>
            <a:rPr lang="uk-UA" sz="2000" dirty="0" smtClean="0">
              <a:solidFill>
                <a:schemeClr val="accent2">
                  <a:lumMod val="75000"/>
                </a:schemeClr>
              </a:solidFill>
            </a:rPr>
            <a:t>Творчі</a:t>
          </a:r>
        </a:p>
        <a:p>
          <a:pPr algn="l"/>
          <a:r>
            <a:rPr lang="uk-UA" sz="2000" dirty="0" smtClean="0">
              <a:solidFill>
                <a:schemeClr val="accent2">
                  <a:lumMod val="75000"/>
                </a:schemeClr>
              </a:solidFill>
            </a:rPr>
            <a:t>Прикладні</a:t>
          </a:r>
          <a:endParaRPr lang="uk-UA" sz="2000" dirty="0">
            <a:solidFill>
              <a:schemeClr val="accent2">
                <a:lumMod val="75000"/>
              </a:schemeClr>
            </a:solidFill>
          </a:endParaRPr>
        </a:p>
      </dgm:t>
    </dgm:pt>
    <dgm:pt modelId="{2C1A2A5F-CE0B-44DB-91AD-EF3EAAAF8AA2}">
      <dgm:prSet phldrT="[Текст]"/>
      <dgm:spPr/>
      <dgm:t>
        <a:bodyPr/>
        <a:lstStyle/>
        <a:p>
          <a:r>
            <a:rPr lang="uk-UA" dirty="0" smtClean="0">
              <a:solidFill>
                <a:schemeClr val="accent1">
                  <a:lumMod val="50000"/>
                </a:schemeClr>
              </a:solidFill>
            </a:rPr>
            <a:t>За кількістю учасників</a:t>
          </a:r>
        </a:p>
      </dgm:t>
    </dgm:pt>
    <dgm:pt modelId="{96737361-A1C1-48B0-9A1D-B80DB05A90A8}" type="parTrans" cxnId="{1CF72B19-A0CD-458A-A8D6-74DE338F1107}">
      <dgm:prSet/>
      <dgm:spPr/>
      <dgm:t>
        <a:bodyPr/>
        <a:lstStyle/>
        <a:p>
          <a:endParaRPr lang="uk-UA"/>
        </a:p>
      </dgm:t>
    </dgm:pt>
    <dgm:pt modelId="{8E4F8A70-67FD-4291-BDDE-FF406B804321}" type="sibTrans" cxnId="{1CF72B19-A0CD-458A-A8D6-74DE338F1107}">
      <dgm:prSet custT="1"/>
      <dgm:spPr/>
      <dgm:t>
        <a:bodyPr/>
        <a:lstStyle/>
        <a:p>
          <a:pPr algn="l"/>
          <a:r>
            <a:rPr lang="uk-UA" sz="2000" dirty="0" smtClean="0">
              <a:solidFill>
                <a:schemeClr val="accent2">
                  <a:lumMod val="75000"/>
                </a:schemeClr>
              </a:solidFill>
            </a:rPr>
            <a:t>Індивідуальні</a:t>
          </a:r>
        </a:p>
        <a:p>
          <a:pPr algn="l"/>
          <a:r>
            <a:rPr lang="uk-UA" sz="2000" dirty="0" smtClean="0">
              <a:solidFill>
                <a:schemeClr val="accent2">
                  <a:lumMod val="75000"/>
                </a:schemeClr>
              </a:solidFill>
            </a:rPr>
            <a:t>Парні</a:t>
          </a:r>
        </a:p>
        <a:p>
          <a:pPr algn="l"/>
          <a:r>
            <a:rPr lang="uk-UA" sz="2000" dirty="0" smtClean="0">
              <a:solidFill>
                <a:schemeClr val="accent2">
                  <a:lumMod val="75000"/>
                </a:schemeClr>
              </a:solidFill>
            </a:rPr>
            <a:t>Групові</a:t>
          </a:r>
          <a:endParaRPr lang="uk-UA" sz="2000" dirty="0">
            <a:solidFill>
              <a:schemeClr val="accent2">
                <a:lumMod val="75000"/>
              </a:schemeClr>
            </a:solidFill>
          </a:endParaRPr>
        </a:p>
      </dgm:t>
    </dgm:pt>
    <dgm:pt modelId="{72517B1C-87E1-4835-8CBE-32F44BBF58CD}">
      <dgm:prSet phldrT="[Текст]"/>
      <dgm:spPr/>
      <dgm:t>
        <a:bodyPr/>
        <a:lstStyle/>
        <a:p>
          <a:r>
            <a:rPr lang="uk-UA" dirty="0" smtClean="0">
              <a:solidFill>
                <a:schemeClr val="accent1">
                  <a:lumMod val="50000"/>
                </a:schemeClr>
              </a:solidFill>
            </a:rPr>
            <a:t>За терміном виконання</a:t>
          </a:r>
          <a:endParaRPr lang="uk-UA" dirty="0">
            <a:solidFill>
              <a:schemeClr val="accent1">
                <a:lumMod val="50000"/>
              </a:schemeClr>
            </a:solidFill>
          </a:endParaRPr>
        </a:p>
      </dgm:t>
    </dgm:pt>
    <dgm:pt modelId="{E74A09E9-DA87-442C-924E-AE6580A5E861}" type="parTrans" cxnId="{A415C17B-5E83-4D4D-857C-8526095DE576}">
      <dgm:prSet/>
      <dgm:spPr/>
      <dgm:t>
        <a:bodyPr/>
        <a:lstStyle/>
        <a:p>
          <a:endParaRPr lang="uk-UA"/>
        </a:p>
      </dgm:t>
    </dgm:pt>
    <dgm:pt modelId="{ACDD1BDF-7B52-4197-8724-06BDA4551430}" type="sibTrans" cxnId="{A415C17B-5E83-4D4D-857C-8526095DE576}">
      <dgm:prSet custT="1"/>
      <dgm:spPr/>
      <dgm:t>
        <a:bodyPr/>
        <a:lstStyle/>
        <a:p>
          <a:pPr algn="l"/>
          <a:r>
            <a:rPr lang="uk-UA" sz="2000" dirty="0" smtClean="0">
              <a:solidFill>
                <a:schemeClr val="accent2">
                  <a:lumMod val="75000"/>
                </a:schemeClr>
              </a:solidFill>
            </a:rPr>
            <a:t>Міні-проекти</a:t>
          </a:r>
        </a:p>
        <a:p>
          <a:pPr algn="l"/>
          <a:r>
            <a:rPr lang="uk-UA" sz="2000" dirty="0" smtClean="0">
              <a:solidFill>
                <a:schemeClr val="accent2">
                  <a:lumMod val="75000"/>
                </a:schemeClr>
              </a:solidFill>
            </a:rPr>
            <a:t>Короткострокові</a:t>
          </a:r>
        </a:p>
        <a:p>
          <a:pPr algn="l"/>
          <a:r>
            <a:rPr lang="uk-UA" sz="2000" dirty="0" smtClean="0">
              <a:solidFill>
                <a:schemeClr val="accent2">
                  <a:lumMod val="75000"/>
                </a:schemeClr>
              </a:solidFill>
            </a:rPr>
            <a:t>Середньострокові</a:t>
          </a:r>
        </a:p>
        <a:p>
          <a:pPr algn="l"/>
          <a:r>
            <a:rPr lang="uk-UA" sz="2000" dirty="0" smtClean="0">
              <a:solidFill>
                <a:schemeClr val="accent2">
                  <a:lumMod val="75000"/>
                </a:schemeClr>
              </a:solidFill>
            </a:rPr>
            <a:t>Довгострокові</a:t>
          </a:r>
          <a:endParaRPr lang="uk-UA" sz="2000" dirty="0">
            <a:solidFill>
              <a:schemeClr val="accent2">
                <a:lumMod val="75000"/>
              </a:schemeClr>
            </a:solidFill>
          </a:endParaRPr>
        </a:p>
      </dgm:t>
    </dgm:pt>
    <dgm:pt modelId="{35988B48-8E84-4C3A-8F49-74401E2E1BD1}" type="pres">
      <dgm:prSet presAssocID="{E4DC26E7-1350-4933-87D4-217B284CC63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B76630FB-FBBB-4E24-A7E6-32EC202B3C0B}" type="pres">
      <dgm:prSet presAssocID="{7C02E815-7663-4438-B52A-8EDBD2D3C0C1}" presName="hierRoot1" presStyleCnt="0">
        <dgm:presLayoutVars>
          <dgm:hierBranch val="init"/>
        </dgm:presLayoutVars>
      </dgm:prSet>
      <dgm:spPr/>
    </dgm:pt>
    <dgm:pt modelId="{63D64674-73A0-4C7E-85CA-958071974F70}" type="pres">
      <dgm:prSet presAssocID="{7C02E815-7663-4438-B52A-8EDBD2D3C0C1}" presName="rootComposite1" presStyleCnt="0"/>
      <dgm:spPr/>
    </dgm:pt>
    <dgm:pt modelId="{DDDB0C50-A01B-4FEA-87CD-D67596689B51}" type="pres">
      <dgm:prSet presAssocID="{7C02E815-7663-4438-B52A-8EDBD2D3C0C1}" presName="rootText1" presStyleLbl="node0" presStyleIdx="0" presStyleCnt="1" custLinFactNeighborX="3580" custLinFactNeighborY="-8645">
        <dgm:presLayoutVars>
          <dgm:chMax/>
          <dgm:chPref val="3"/>
        </dgm:presLayoutVars>
      </dgm:prSet>
      <dgm:spPr/>
      <dgm:t>
        <a:bodyPr/>
        <a:lstStyle/>
        <a:p>
          <a:endParaRPr lang="uk-UA"/>
        </a:p>
      </dgm:t>
    </dgm:pt>
    <dgm:pt modelId="{D0B12A93-166C-44A5-B180-0124D9D61F0B}" type="pres">
      <dgm:prSet presAssocID="{7C02E815-7663-4438-B52A-8EDBD2D3C0C1}" presName="titleText1" presStyleLbl="fgAcc0" presStyleIdx="0" presStyleCnt="1" custFlipVert="1" custFlipHor="1" custScaleX="97101" custScaleY="92002" custLinFactY="200000" custLinFactNeighborX="550" custLinFactNeighborY="270125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  <dgm:pt modelId="{EEC9C8E8-97B5-41C9-AA62-E3D2CAB70917}" type="pres">
      <dgm:prSet presAssocID="{7C02E815-7663-4438-B52A-8EDBD2D3C0C1}" presName="rootConnector1" presStyleLbl="node1" presStyleIdx="0" presStyleCnt="3"/>
      <dgm:spPr/>
      <dgm:t>
        <a:bodyPr/>
        <a:lstStyle/>
        <a:p>
          <a:endParaRPr lang="uk-UA"/>
        </a:p>
      </dgm:t>
    </dgm:pt>
    <dgm:pt modelId="{C889C713-B456-4966-B0FC-2611EE73E6B8}" type="pres">
      <dgm:prSet presAssocID="{7C02E815-7663-4438-B52A-8EDBD2D3C0C1}" presName="hierChild2" presStyleCnt="0"/>
      <dgm:spPr/>
    </dgm:pt>
    <dgm:pt modelId="{634A8B9E-03E0-4141-B306-527F089F0313}" type="pres">
      <dgm:prSet presAssocID="{87644BF0-C968-422E-AC6E-20F3847571EA}" presName="Name37" presStyleLbl="parChTrans1D2" presStyleIdx="0" presStyleCnt="3"/>
      <dgm:spPr/>
      <dgm:t>
        <a:bodyPr/>
        <a:lstStyle/>
        <a:p>
          <a:endParaRPr lang="uk-UA"/>
        </a:p>
      </dgm:t>
    </dgm:pt>
    <dgm:pt modelId="{944290FC-D3CE-4826-B3FE-6CC80A86CE03}" type="pres">
      <dgm:prSet presAssocID="{59C0EC0D-28F4-43E5-B35C-E461F73D7876}" presName="hierRoot2" presStyleCnt="0">
        <dgm:presLayoutVars>
          <dgm:hierBranch val="init"/>
        </dgm:presLayoutVars>
      </dgm:prSet>
      <dgm:spPr/>
    </dgm:pt>
    <dgm:pt modelId="{64C232E3-DB61-4858-8151-A2C5A8244D09}" type="pres">
      <dgm:prSet presAssocID="{59C0EC0D-28F4-43E5-B35C-E461F73D7876}" presName="rootComposite" presStyleCnt="0"/>
      <dgm:spPr/>
    </dgm:pt>
    <dgm:pt modelId="{F0AA5294-DE98-4B2A-BA3B-3A4F3F81A2A3}" type="pres">
      <dgm:prSet presAssocID="{59C0EC0D-28F4-43E5-B35C-E461F73D7876}" presName="rootText" presStyleLbl="node1" presStyleIdx="0" presStyleCnt="3">
        <dgm:presLayoutVars>
          <dgm:chMax/>
          <dgm:chPref val="3"/>
        </dgm:presLayoutVars>
      </dgm:prSet>
      <dgm:spPr/>
      <dgm:t>
        <a:bodyPr/>
        <a:lstStyle/>
        <a:p>
          <a:endParaRPr lang="uk-UA"/>
        </a:p>
      </dgm:t>
    </dgm:pt>
    <dgm:pt modelId="{643C0380-0AC9-4BCA-BD44-A425FA70E23A}" type="pres">
      <dgm:prSet presAssocID="{59C0EC0D-28F4-43E5-B35C-E461F73D7876}" presName="titleText2" presStyleLbl="fgAcc1" presStyleIdx="0" presStyleCnt="3" custScaleX="118013" custScaleY="357980" custLinFactY="40464" custLinFactNeighborX="1649" custLinFactNeighborY="100000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  <dgm:pt modelId="{0D480F85-108C-44ED-A6EA-C9F692E5DBBD}" type="pres">
      <dgm:prSet presAssocID="{59C0EC0D-28F4-43E5-B35C-E461F73D7876}" presName="rootConnector" presStyleLbl="node2" presStyleIdx="0" presStyleCnt="0"/>
      <dgm:spPr/>
      <dgm:t>
        <a:bodyPr/>
        <a:lstStyle/>
        <a:p>
          <a:endParaRPr lang="uk-UA"/>
        </a:p>
      </dgm:t>
    </dgm:pt>
    <dgm:pt modelId="{98B89250-B5F9-4BFD-94A8-E7AC953C64BF}" type="pres">
      <dgm:prSet presAssocID="{59C0EC0D-28F4-43E5-B35C-E461F73D7876}" presName="hierChild4" presStyleCnt="0"/>
      <dgm:spPr/>
    </dgm:pt>
    <dgm:pt modelId="{049A2D6B-8EBA-4222-9088-3667D3F7066A}" type="pres">
      <dgm:prSet presAssocID="{59C0EC0D-28F4-43E5-B35C-E461F73D7876}" presName="hierChild5" presStyleCnt="0"/>
      <dgm:spPr/>
    </dgm:pt>
    <dgm:pt modelId="{749F786B-166D-4093-BA5B-3A5C0763E2B4}" type="pres">
      <dgm:prSet presAssocID="{96737361-A1C1-48B0-9A1D-B80DB05A90A8}" presName="Name37" presStyleLbl="parChTrans1D2" presStyleIdx="1" presStyleCnt="3"/>
      <dgm:spPr/>
      <dgm:t>
        <a:bodyPr/>
        <a:lstStyle/>
        <a:p>
          <a:endParaRPr lang="uk-UA"/>
        </a:p>
      </dgm:t>
    </dgm:pt>
    <dgm:pt modelId="{8DE6CEAF-90F7-4AB1-9858-3B5380D2E08D}" type="pres">
      <dgm:prSet presAssocID="{2C1A2A5F-CE0B-44DB-91AD-EF3EAAAF8AA2}" presName="hierRoot2" presStyleCnt="0">
        <dgm:presLayoutVars>
          <dgm:hierBranch val="init"/>
        </dgm:presLayoutVars>
      </dgm:prSet>
      <dgm:spPr/>
    </dgm:pt>
    <dgm:pt modelId="{3F9F0688-6F7B-4F67-A7EA-F1FE736906DB}" type="pres">
      <dgm:prSet presAssocID="{2C1A2A5F-CE0B-44DB-91AD-EF3EAAAF8AA2}" presName="rootComposite" presStyleCnt="0"/>
      <dgm:spPr/>
    </dgm:pt>
    <dgm:pt modelId="{3A60A844-DFB3-488C-B3D2-6BC248EA1592}" type="pres">
      <dgm:prSet presAssocID="{2C1A2A5F-CE0B-44DB-91AD-EF3EAAAF8AA2}" presName="rootText" presStyleLbl="node1" presStyleIdx="1" presStyleCnt="3">
        <dgm:presLayoutVars>
          <dgm:chMax/>
          <dgm:chPref val="3"/>
        </dgm:presLayoutVars>
      </dgm:prSet>
      <dgm:spPr/>
      <dgm:t>
        <a:bodyPr/>
        <a:lstStyle/>
        <a:p>
          <a:endParaRPr lang="uk-UA"/>
        </a:p>
      </dgm:t>
    </dgm:pt>
    <dgm:pt modelId="{AFE4EBB6-67DD-4ECE-B644-DE0806C5C27A}" type="pres">
      <dgm:prSet presAssocID="{2C1A2A5F-CE0B-44DB-91AD-EF3EAAAF8AA2}" presName="titleText2" presStyleLbl="fgAcc1" presStyleIdx="1" presStyleCnt="3" custScaleY="223295" custLinFactNeighborX="-1545" custLinFactNeighborY="60432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  <dgm:pt modelId="{3E056439-5F13-47EC-BE40-57401D310BDB}" type="pres">
      <dgm:prSet presAssocID="{2C1A2A5F-CE0B-44DB-91AD-EF3EAAAF8AA2}" presName="rootConnector" presStyleLbl="node2" presStyleIdx="0" presStyleCnt="0"/>
      <dgm:spPr/>
      <dgm:t>
        <a:bodyPr/>
        <a:lstStyle/>
        <a:p>
          <a:endParaRPr lang="uk-UA"/>
        </a:p>
      </dgm:t>
    </dgm:pt>
    <dgm:pt modelId="{04116775-794A-45AC-B760-E0A7015BD8E5}" type="pres">
      <dgm:prSet presAssocID="{2C1A2A5F-CE0B-44DB-91AD-EF3EAAAF8AA2}" presName="hierChild4" presStyleCnt="0"/>
      <dgm:spPr/>
    </dgm:pt>
    <dgm:pt modelId="{28DAF1C5-F76B-40E9-B7E3-7B9408135212}" type="pres">
      <dgm:prSet presAssocID="{2C1A2A5F-CE0B-44DB-91AD-EF3EAAAF8AA2}" presName="hierChild5" presStyleCnt="0"/>
      <dgm:spPr/>
    </dgm:pt>
    <dgm:pt modelId="{A1513810-8D4A-423F-9069-77F57F2BCCAE}" type="pres">
      <dgm:prSet presAssocID="{E74A09E9-DA87-442C-924E-AE6580A5E861}" presName="Name37" presStyleLbl="parChTrans1D2" presStyleIdx="2" presStyleCnt="3"/>
      <dgm:spPr/>
      <dgm:t>
        <a:bodyPr/>
        <a:lstStyle/>
        <a:p>
          <a:endParaRPr lang="uk-UA"/>
        </a:p>
      </dgm:t>
    </dgm:pt>
    <dgm:pt modelId="{A01F6C5B-D55C-4FD1-AAD6-37A01D850F04}" type="pres">
      <dgm:prSet presAssocID="{72517B1C-87E1-4835-8CBE-32F44BBF58CD}" presName="hierRoot2" presStyleCnt="0">
        <dgm:presLayoutVars>
          <dgm:hierBranch val="init"/>
        </dgm:presLayoutVars>
      </dgm:prSet>
      <dgm:spPr/>
    </dgm:pt>
    <dgm:pt modelId="{088EABF6-5BB9-4035-9F9D-07FD0D524C36}" type="pres">
      <dgm:prSet presAssocID="{72517B1C-87E1-4835-8CBE-32F44BBF58CD}" presName="rootComposite" presStyleCnt="0"/>
      <dgm:spPr/>
    </dgm:pt>
    <dgm:pt modelId="{0A49DB29-3797-44BA-A3B4-6F0F63181947}" type="pres">
      <dgm:prSet presAssocID="{72517B1C-87E1-4835-8CBE-32F44BBF58CD}" presName="rootText" presStyleLbl="node1" presStyleIdx="2" presStyleCnt="3">
        <dgm:presLayoutVars>
          <dgm:chMax/>
          <dgm:chPref val="3"/>
        </dgm:presLayoutVars>
      </dgm:prSet>
      <dgm:spPr/>
      <dgm:t>
        <a:bodyPr/>
        <a:lstStyle/>
        <a:p>
          <a:endParaRPr lang="uk-UA"/>
        </a:p>
      </dgm:t>
    </dgm:pt>
    <dgm:pt modelId="{679D1AF3-F725-4236-B9E3-DDB53A7BF470}" type="pres">
      <dgm:prSet presAssocID="{72517B1C-87E1-4835-8CBE-32F44BBF58CD}" presName="titleText2" presStyleLbl="fgAcc1" presStyleIdx="2" presStyleCnt="3" custScaleY="285456" custLinFactNeighborX="53" custLinFactNeighborY="95141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  <dgm:pt modelId="{90EB1040-F751-433B-9325-DCD174FE4040}" type="pres">
      <dgm:prSet presAssocID="{72517B1C-87E1-4835-8CBE-32F44BBF58CD}" presName="rootConnector" presStyleLbl="node2" presStyleIdx="0" presStyleCnt="0"/>
      <dgm:spPr/>
      <dgm:t>
        <a:bodyPr/>
        <a:lstStyle/>
        <a:p>
          <a:endParaRPr lang="uk-UA"/>
        </a:p>
      </dgm:t>
    </dgm:pt>
    <dgm:pt modelId="{B889A640-7E85-4C96-8C54-16B07E9F34D8}" type="pres">
      <dgm:prSet presAssocID="{72517B1C-87E1-4835-8CBE-32F44BBF58CD}" presName="hierChild4" presStyleCnt="0"/>
      <dgm:spPr/>
    </dgm:pt>
    <dgm:pt modelId="{4CB8E5C2-B88A-48ED-8D41-A257A35BDA10}" type="pres">
      <dgm:prSet presAssocID="{72517B1C-87E1-4835-8CBE-32F44BBF58CD}" presName="hierChild5" presStyleCnt="0"/>
      <dgm:spPr/>
    </dgm:pt>
    <dgm:pt modelId="{89935EC9-D73B-4E01-A722-9ECBB8497380}" type="pres">
      <dgm:prSet presAssocID="{7C02E815-7663-4438-B52A-8EDBD2D3C0C1}" presName="hierChild3" presStyleCnt="0"/>
      <dgm:spPr/>
    </dgm:pt>
  </dgm:ptLst>
  <dgm:cxnLst>
    <dgm:cxn modelId="{D2EEEDCB-0D70-4840-AC69-5A57E4FBEF0B}" type="presOf" srcId="{2C1A2A5F-CE0B-44DB-91AD-EF3EAAAF8AA2}" destId="{3E056439-5F13-47EC-BE40-57401D310BDB}" srcOrd="1" destOrd="0" presId="urn:microsoft.com/office/officeart/2008/layout/NameandTitleOrganizationalChart"/>
    <dgm:cxn modelId="{FBAD9A1B-231A-4C8A-80DF-18ED9F654261}" type="presOf" srcId="{59C0EC0D-28F4-43E5-B35C-E461F73D7876}" destId="{0D480F85-108C-44ED-A6EA-C9F692E5DBBD}" srcOrd="1" destOrd="0" presId="urn:microsoft.com/office/officeart/2008/layout/NameandTitleOrganizationalChart"/>
    <dgm:cxn modelId="{ED4C7B79-F13B-4F67-9ECC-B67226CE713A}" type="presOf" srcId="{72517B1C-87E1-4835-8CBE-32F44BBF58CD}" destId="{90EB1040-F751-433B-9325-DCD174FE4040}" srcOrd="1" destOrd="0" presId="urn:microsoft.com/office/officeart/2008/layout/NameandTitleOrganizationalChart"/>
    <dgm:cxn modelId="{3C94A656-2EF7-4FFB-B38E-379E4B2F4A64}" type="presOf" srcId="{7C02E815-7663-4438-B52A-8EDBD2D3C0C1}" destId="{DDDB0C50-A01B-4FEA-87CD-D67596689B51}" srcOrd="0" destOrd="0" presId="urn:microsoft.com/office/officeart/2008/layout/NameandTitleOrganizationalChart"/>
    <dgm:cxn modelId="{A05C896D-4044-4AE7-8372-9D00C2226ECD}" type="presOf" srcId="{87644BF0-C968-422E-AC6E-20F3847571EA}" destId="{634A8B9E-03E0-4141-B306-527F089F0313}" srcOrd="0" destOrd="0" presId="urn:microsoft.com/office/officeart/2008/layout/NameandTitleOrganizationalChart"/>
    <dgm:cxn modelId="{05282284-14E1-4167-80DB-7B67A9F6CEBD}" type="presOf" srcId="{72517B1C-87E1-4835-8CBE-32F44BBF58CD}" destId="{0A49DB29-3797-44BA-A3B4-6F0F63181947}" srcOrd="0" destOrd="0" presId="urn:microsoft.com/office/officeart/2008/layout/NameandTitleOrganizationalChart"/>
    <dgm:cxn modelId="{D13F98C7-9190-4BFE-BFEE-CC580B29FB9E}" srcId="{7C02E815-7663-4438-B52A-8EDBD2D3C0C1}" destId="{59C0EC0D-28F4-43E5-B35C-E461F73D7876}" srcOrd="0" destOrd="0" parTransId="{87644BF0-C968-422E-AC6E-20F3847571EA}" sibTransId="{431EC993-2B9D-46C2-AD39-52B5971A4FDC}"/>
    <dgm:cxn modelId="{40B7C2C5-B21B-4E70-B85C-B6D9DFA84C8A}" type="presOf" srcId="{E4DC26E7-1350-4933-87D4-217B284CC634}" destId="{35988B48-8E84-4C3A-8F49-74401E2E1BD1}" srcOrd="0" destOrd="0" presId="urn:microsoft.com/office/officeart/2008/layout/NameandTitleOrganizationalChart"/>
    <dgm:cxn modelId="{9B40D23A-648F-4B22-93E3-8F966273997D}" type="presOf" srcId="{CAA1B00A-D82A-4645-9398-306571EC8345}" destId="{D0B12A93-166C-44A5-B180-0124D9D61F0B}" srcOrd="0" destOrd="0" presId="urn:microsoft.com/office/officeart/2008/layout/NameandTitleOrganizationalChart"/>
    <dgm:cxn modelId="{412333CD-6D40-4D0B-90D8-2C83621973CB}" type="presOf" srcId="{59C0EC0D-28F4-43E5-B35C-E461F73D7876}" destId="{F0AA5294-DE98-4B2A-BA3B-3A4F3F81A2A3}" srcOrd="0" destOrd="0" presId="urn:microsoft.com/office/officeart/2008/layout/NameandTitleOrganizationalChart"/>
    <dgm:cxn modelId="{8856E2C6-62CC-44F5-95F1-1BA35C371CDA}" type="presOf" srcId="{ACDD1BDF-7B52-4197-8724-06BDA4551430}" destId="{679D1AF3-F725-4236-B9E3-DDB53A7BF470}" srcOrd="0" destOrd="0" presId="urn:microsoft.com/office/officeart/2008/layout/NameandTitleOrganizationalChart"/>
    <dgm:cxn modelId="{45409553-5916-4AAF-A626-FC6506F82BE8}" type="presOf" srcId="{431EC993-2B9D-46C2-AD39-52B5971A4FDC}" destId="{643C0380-0AC9-4BCA-BD44-A425FA70E23A}" srcOrd="0" destOrd="0" presId="urn:microsoft.com/office/officeart/2008/layout/NameandTitleOrganizationalChart"/>
    <dgm:cxn modelId="{A415C17B-5E83-4D4D-857C-8526095DE576}" srcId="{7C02E815-7663-4438-B52A-8EDBD2D3C0C1}" destId="{72517B1C-87E1-4835-8CBE-32F44BBF58CD}" srcOrd="2" destOrd="0" parTransId="{E74A09E9-DA87-442C-924E-AE6580A5E861}" sibTransId="{ACDD1BDF-7B52-4197-8724-06BDA4551430}"/>
    <dgm:cxn modelId="{D06EAF8D-AB60-4008-9AAE-51BDA5B3131D}" type="presOf" srcId="{96737361-A1C1-48B0-9A1D-B80DB05A90A8}" destId="{749F786B-166D-4093-BA5B-3A5C0763E2B4}" srcOrd="0" destOrd="0" presId="urn:microsoft.com/office/officeart/2008/layout/NameandTitleOrganizationalChart"/>
    <dgm:cxn modelId="{1CF72B19-A0CD-458A-A8D6-74DE338F1107}" srcId="{7C02E815-7663-4438-B52A-8EDBD2D3C0C1}" destId="{2C1A2A5F-CE0B-44DB-91AD-EF3EAAAF8AA2}" srcOrd="1" destOrd="0" parTransId="{96737361-A1C1-48B0-9A1D-B80DB05A90A8}" sibTransId="{8E4F8A70-67FD-4291-BDDE-FF406B804321}"/>
    <dgm:cxn modelId="{E170B261-6120-49C0-B4AD-DE4C739B2896}" type="presOf" srcId="{8E4F8A70-67FD-4291-BDDE-FF406B804321}" destId="{AFE4EBB6-67DD-4ECE-B644-DE0806C5C27A}" srcOrd="0" destOrd="0" presId="urn:microsoft.com/office/officeart/2008/layout/NameandTitleOrganizationalChart"/>
    <dgm:cxn modelId="{FD833C61-C0E4-4116-8BD6-FA2AEE7104F1}" type="presOf" srcId="{E74A09E9-DA87-442C-924E-AE6580A5E861}" destId="{A1513810-8D4A-423F-9069-77F57F2BCCAE}" srcOrd="0" destOrd="0" presId="urn:microsoft.com/office/officeart/2008/layout/NameandTitleOrganizationalChart"/>
    <dgm:cxn modelId="{4BED0104-D465-4F63-8901-3347E18357F3}" type="presOf" srcId="{2C1A2A5F-CE0B-44DB-91AD-EF3EAAAF8AA2}" destId="{3A60A844-DFB3-488C-B3D2-6BC248EA1592}" srcOrd="0" destOrd="0" presId="urn:microsoft.com/office/officeart/2008/layout/NameandTitleOrganizationalChart"/>
    <dgm:cxn modelId="{A7C331BA-4A09-49AC-B80D-24A6EF49A278}" srcId="{E4DC26E7-1350-4933-87D4-217B284CC634}" destId="{7C02E815-7663-4438-B52A-8EDBD2D3C0C1}" srcOrd="0" destOrd="0" parTransId="{ECC63225-6448-4EDC-A9D9-8179AFAA047E}" sibTransId="{CAA1B00A-D82A-4645-9398-306571EC8345}"/>
    <dgm:cxn modelId="{067A79BC-DE51-42EF-BF05-4B3B1A92CCA7}" type="presOf" srcId="{7C02E815-7663-4438-B52A-8EDBD2D3C0C1}" destId="{EEC9C8E8-97B5-41C9-AA62-E3D2CAB70917}" srcOrd="1" destOrd="0" presId="urn:microsoft.com/office/officeart/2008/layout/NameandTitleOrganizationalChart"/>
    <dgm:cxn modelId="{6603FC3E-B554-4F21-8822-7707F0B9AADA}" type="presParOf" srcId="{35988B48-8E84-4C3A-8F49-74401E2E1BD1}" destId="{B76630FB-FBBB-4E24-A7E6-32EC202B3C0B}" srcOrd="0" destOrd="0" presId="urn:microsoft.com/office/officeart/2008/layout/NameandTitleOrganizationalChart"/>
    <dgm:cxn modelId="{FFAC4B6A-6880-4621-A3C9-95387E3262C9}" type="presParOf" srcId="{B76630FB-FBBB-4E24-A7E6-32EC202B3C0B}" destId="{63D64674-73A0-4C7E-85CA-958071974F70}" srcOrd="0" destOrd="0" presId="urn:microsoft.com/office/officeart/2008/layout/NameandTitleOrganizationalChart"/>
    <dgm:cxn modelId="{4FEA11BD-C6F7-4BEF-9D86-F893FC356160}" type="presParOf" srcId="{63D64674-73A0-4C7E-85CA-958071974F70}" destId="{DDDB0C50-A01B-4FEA-87CD-D67596689B51}" srcOrd="0" destOrd="0" presId="urn:microsoft.com/office/officeart/2008/layout/NameandTitleOrganizationalChart"/>
    <dgm:cxn modelId="{FA72C6CB-C733-467C-91EF-79062DC8C2C8}" type="presParOf" srcId="{63D64674-73A0-4C7E-85CA-958071974F70}" destId="{D0B12A93-166C-44A5-B180-0124D9D61F0B}" srcOrd="1" destOrd="0" presId="urn:microsoft.com/office/officeart/2008/layout/NameandTitleOrganizationalChart"/>
    <dgm:cxn modelId="{6559FF62-9D3E-45BE-B66A-E54C58FC0259}" type="presParOf" srcId="{63D64674-73A0-4C7E-85CA-958071974F70}" destId="{EEC9C8E8-97B5-41C9-AA62-E3D2CAB70917}" srcOrd="2" destOrd="0" presId="urn:microsoft.com/office/officeart/2008/layout/NameandTitleOrganizationalChart"/>
    <dgm:cxn modelId="{96510321-09CB-4975-BD47-E7D54BE72733}" type="presParOf" srcId="{B76630FB-FBBB-4E24-A7E6-32EC202B3C0B}" destId="{C889C713-B456-4966-B0FC-2611EE73E6B8}" srcOrd="1" destOrd="0" presId="urn:microsoft.com/office/officeart/2008/layout/NameandTitleOrganizationalChart"/>
    <dgm:cxn modelId="{0219D75B-263B-4840-B61F-675865724517}" type="presParOf" srcId="{C889C713-B456-4966-B0FC-2611EE73E6B8}" destId="{634A8B9E-03E0-4141-B306-527F089F0313}" srcOrd="0" destOrd="0" presId="urn:microsoft.com/office/officeart/2008/layout/NameandTitleOrganizationalChart"/>
    <dgm:cxn modelId="{C56BCB0A-AD23-47EE-9B93-614F1810AF66}" type="presParOf" srcId="{C889C713-B456-4966-B0FC-2611EE73E6B8}" destId="{944290FC-D3CE-4826-B3FE-6CC80A86CE03}" srcOrd="1" destOrd="0" presId="urn:microsoft.com/office/officeart/2008/layout/NameandTitleOrganizationalChart"/>
    <dgm:cxn modelId="{6238A27F-DC18-4BFE-8035-AF8FC2FDDCE0}" type="presParOf" srcId="{944290FC-D3CE-4826-B3FE-6CC80A86CE03}" destId="{64C232E3-DB61-4858-8151-A2C5A8244D09}" srcOrd="0" destOrd="0" presId="urn:microsoft.com/office/officeart/2008/layout/NameandTitleOrganizationalChart"/>
    <dgm:cxn modelId="{F57E774D-59F0-4F32-B2F5-C4DCEE92539C}" type="presParOf" srcId="{64C232E3-DB61-4858-8151-A2C5A8244D09}" destId="{F0AA5294-DE98-4B2A-BA3B-3A4F3F81A2A3}" srcOrd="0" destOrd="0" presId="urn:microsoft.com/office/officeart/2008/layout/NameandTitleOrganizationalChart"/>
    <dgm:cxn modelId="{1079453F-E13B-4A67-BD8D-9AA19B43BE7B}" type="presParOf" srcId="{64C232E3-DB61-4858-8151-A2C5A8244D09}" destId="{643C0380-0AC9-4BCA-BD44-A425FA70E23A}" srcOrd="1" destOrd="0" presId="urn:microsoft.com/office/officeart/2008/layout/NameandTitleOrganizationalChart"/>
    <dgm:cxn modelId="{1CB10E92-9B30-4831-BB49-5EA06BFB51A9}" type="presParOf" srcId="{64C232E3-DB61-4858-8151-A2C5A8244D09}" destId="{0D480F85-108C-44ED-A6EA-C9F692E5DBBD}" srcOrd="2" destOrd="0" presId="urn:microsoft.com/office/officeart/2008/layout/NameandTitleOrganizationalChart"/>
    <dgm:cxn modelId="{DB6FBCFB-95AE-46B3-B3D3-E47DC465F83C}" type="presParOf" srcId="{944290FC-D3CE-4826-B3FE-6CC80A86CE03}" destId="{98B89250-B5F9-4BFD-94A8-E7AC953C64BF}" srcOrd="1" destOrd="0" presId="urn:microsoft.com/office/officeart/2008/layout/NameandTitleOrganizationalChart"/>
    <dgm:cxn modelId="{DACBC0C0-4707-4289-BB1E-6A296C246F76}" type="presParOf" srcId="{944290FC-D3CE-4826-B3FE-6CC80A86CE03}" destId="{049A2D6B-8EBA-4222-9088-3667D3F7066A}" srcOrd="2" destOrd="0" presId="urn:microsoft.com/office/officeart/2008/layout/NameandTitleOrganizationalChart"/>
    <dgm:cxn modelId="{578D5504-B6C3-46F2-A526-BE55931FBC3A}" type="presParOf" srcId="{C889C713-B456-4966-B0FC-2611EE73E6B8}" destId="{749F786B-166D-4093-BA5B-3A5C0763E2B4}" srcOrd="2" destOrd="0" presId="urn:microsoft.com/office/officeart/2008/layout/NameandTitleOrganizationalChart"/>
    <dgm:cxn modelId="{639237EA-0013-4A65-8E4F-085BC3277789}" type="presParOf" srcId="{C889C713-B456-4966-B0FC-2611EE73E6B8}" destId="{8DE6CEAF-90F7-4AB1-9858-3B5380D2E08D}" srcOrd="3" destOrd="0" presId="urn:microsoft.com/office/officeart/2008/layout/NameandTitleOrganizationalChart"/>
    <dgm:cxn modelId="{D0C4E035-7BC0-4793-8DCD-7341CB87511F}" type="presParOf" srcId="{8DE6CEAF-90F7-4AB1-9858-3B5380D2E08D}" destId="{3F9F0688-6F7B-4F67-A7EA-F1FE736906DB}" srcOrd="0" destOrd="0" presId="urn:microsoft.com/office/officeart/2008/layout/NameandTitleOrganizationalChart"/>
    <dgm:cxn modelId="{7BA66A05-E93C-4F90-B37F-E54D30C9B310}" type="presParOf" srcId="{3F9F0688-6F7B-4F67-A7EA-F1FE736906DB}" destId="{3A60A844-DFB3-488C-B3D2-6BC248EA1592}" srcOrd="0" destOrd="0" presId="urn:microsoft.com/office/officeart/2008/layout/NameandTitleOrganizationalChart"/>
    <dgm:cxn modelId="{C0E3AAA3-54A2-4EAA-8C3D-2B7C131C5AAB}" type="presParOf" srcId="{3F9F0688-6F7B-4F67-A7EA-F1FE736906DB}" destId="{AFE4EBB6-67DD-4ECE-B644-DE0806C5C27A}" srcOrd="1" destOrd="0" presId="urn:microsoft.com/office/officeart/2008/layout/NameandTitleOrganizationalChart"/>
    <dgm:cxn modelId="{D60AEA5D-B5C2-4F03-AC15-E3B71F9A013A}" type="presParOf" srcId="{3F9F0688-6F7B-4F67-A7EA-F1FE736906DB}" destId="{3E056439-5F13-47EC-BE40-57401D310BDB}" srcOrd="2" destOrd="0" presId="urn:microsoft.com/office/officeart/2008/layout/NameandTitleOrganizationalChart"/>
    <dgm:cxn modelId="{52E6E351-0DA4-4C6D-AFF9-3C29A83EBDCF}" type="presParOf" srcId="{8DE6CEAF-90F7-4AB1-9858-3B5380D2E08D}" destId="{04116775-794A-45AC-B760-E0A7015BD8E5}" srcOrd="1" destOrd="0" presId="urn:microsoft.com/office/officeart/2008/layout/NameandTitleOrganizationalChart"/>
    <dgm:cxn modelId="{20786C64-06E1-4F3A-AA5B-B8D3444A7A62}" type="presParOf" srcId="{8DE6CEAF-90F7-4AB1-9858-3B5380D2E08D}" destId="{28DAF1C5-F76B-40E9-B7E3-7B9408135212}" srcOrd="2" destOrd="0" presId="urn:microsoft.com/office/officeart/2008/layout/NameandTitleOrganizationalChart"/>
    <dgm:cxn modelId="{675E7DE4-3137-4220-BD01-13BD3C8EAF31}" type="presParOf" srcId="{C889C713-B456-4966-B0FC-2611EE73E6B8}" destId="{A1513810-8D4A-423F-9069-77F57F2BCCAE}" srcOrd="4" destOrd="0" presId="urn:microsoft.com/office/officeart/2008/layout/NameandTitleOrganizationalChart"/>
    <dgm:cxn modelId="{CDEF3404-4544-41F5-8F1F-46ED4A8F2DA5}" type="presParOf" srcId="{C889C713-B456-4966-B0FC-2611EE73E6B8}" destId="{A01F6C5B-D55C-4FD1-AAD6-37A01D850F04}" srcOrd="5" destOrd="0" presId="urn:microsoft.com/office/officeart/2008/layout/NameandTitleOrganizationalChart"/>
    <dgm:cxn modelId="{FBC15CFB-EC07-46D1-8D2D-DC80EB001306}" type="presParOf" srcId="{A01F6C5B-D55C-4FD1-AAD6-37A01D850F04}" destId="{088EABF6-5BB9-4035-9F9D-07FD0D524C36}" srcOrd="0" destOrd="0" presId="urn:microsoft.com/office/officeart/2008/layout/NameandTitleOrganizationalChart"/>
    <dgm:cxn modelId="{C219CD89-1659-421A-8CDB-2E3425321968}" type="presParOf" srcId="{088EABF6-5BB9-4035-9F9D-07FD0D524C36}" destId="{0A49DB29-3797-44BA-A3B4-6F0F63181947}" srcOrd="0" destOrd="0" presId="urn:microsoft.com/office/officeart/2008/layout/NameandTitleOrganizationalChart"/>
    <dgm:cxn modelId="{2F37C796-E668-4DF6-B4AC-24388F08E623}" type="presParOf" srcId="{088EABF6-5BB9-4035-9F9D-07FD0D524C36}" destId="{679D1AF3-F725-4236-B9E3-DDB53A7BF470}" srcOrd="1" destOrd="0" presId="urn:microsoft.com/office/officeart/2008/layout/NameandTitleOrganizationalChart"/>
    <dgm:cxn modelId="{20013DB8-7824-45DD-9930-93C11A67A5B2}" type="presParOf" srcId="{088EABF6-5BB9-4035-9F9D-07FD0D524C36}" destId="{90EB1040-F751-433B-9325-DCD174FE4040}" srcOrd="2" destOrd="0" presId="urn:microsoft.com/office/officeart/2008/layout/NameandTitleOrganizationalChart"/>
    <dgm:cxn modelId="{45D1DC41-4A1E-4AE6-9F88-D91844093AD6}" type="presParOf" srcId="{A01F6C5B-D55C-4FD1-AAD6-37A01D850F04}" destId="{B889A640-7E85-4C96-8C54-16B07E9F34D8}" srcOrd="1" destOrd="0" presId="urn:microsoft.com/office/officeart/2008/layout/NameandTitleOrganizationalChart"/>
    <dgm:cxn modelId="{D57FC129-6907-488D-BAA2-0CAB92A9FC96}" type="presParOf" srcId="{A01F6C5B-D55C-4FD1-AAD6-37A01D850F04}" destId="{4CB8E5C2-B88A-48ED-8D41-A257A35BDA10}" srcOrd="2" destOrd="0" presId="urn:microsoft.com/office/officeart/2008/layout/NameandTitleOrganizationalChart"/>
    <dgm:cxn modelId="{3080A93D-0909-4CB3-A4F9-5A0269776CCF}" type="presParOf" srcId="{B76630FB-FBBB-4E24-A7E6-32EC202B3C0B}" destId="{89935EC9-D73B-4E01-A722-9ECBB8497380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714E49-0560-4AB9-B16A-D2260EE9F1D8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8B4C652-21DB-4C68-8056-A906300B8A5F}">
      <dgm:prSet phldrT="[Текст]"/>
      <dgm:spPr/>
      <dgm:t>
        <a:bodyPr/>
        <a:lstStyle/>
        <a:p>
          <a:r>
            <a:rPr lang="uk-UA" dirty="0" smtClean="0">
              <a:solidFill>
                <a:srgbClr val="002060"/>
              </a:solidFill>
            </a:rPr>
            <a:t>Переваги методу проектів</a:t>
          </a:r>
          <a:endParaRPr lang="uk-UA" dirty="0">
            <a:solidFill>
              <a:srgbClr val="002060"/>
            </a:solidFill>
          </a:endParaRPr>
        </a:p>
      </dgm:t>
    </dgm:pt>
    <dgm:pt modelId="{10DFD406-1CCA-4599-9C79-6A8FC73F23A3}" type="parTrans" cxnId="{AEDF041B-BC4B-4329-8A6E-E999C82D1D28}">
      <dgm:prSet/>
      <dgm:spPr/>
      <dgm:t>
        <a:bodyPr/>
        <a:lstStyle/>
        <a:p>
          <a:endParaRPr lang="uk-UA"/>
        </a:p>
      </dgm:t>
    </dgm:pt>
    <dgm:pt modelId="{1DDF1DEC-32D1-4AD7-A8D1-23BC399C97B0}" type="sibTrans" cxnId="{AEDF041B-BC4B-4329-8A6E-E999C82D1D28}">
      <dgm:prSet/>
      <dgm:spPr/>
      <dgm:t>
        <a:bodyPr/>
        <a:lstStyle/>
        <a:p>
          <a:endParaRPr lang="uk-UA"/>
        </a:p>
      </dgm:t>
    </dgm:pt>
    <dgm:pt modelId="{6E1D0038-C537-4110-9FE1-D18EEDB16840}">
      <dgm:prSet phldrT="[Текст]" custT="1"/>
      <dgm:spPr/>
      <dgm:t>
        <a:bodyPr/>
        <a:lstStyle/>
        <a:p>
          <a:r>
            <a:rPr lang="uk-UA" sz="1400" dirty="0" smtClean="0">
              <a:solidFill>
                <a:srgbClr val="C00000"/>
              </a:solidFill>
            </a:rPr>
            <a:t>Орієнтація в </a:t>
          </a:r>
          <a:r>
            <a:rPr lang="uk-UA" sz="1400" dirty="0" err="1" smtClean="0">
              <a:solidFill>
                <a:srgbClr val="C00000"/>
              </a:solidFill>
            </a:rPr>
            <a:t>інформаці-йному</a:t>
          </a:r>
          <a:r>
            <a:rPr lang="uk-UA" sz="1400" dirty="0" smtClean="0">
              <a:solidFill>
                <a:srgbClr val="C00000"/>
              </a:solidFill>
            </a:rPr>
            <a:t> просторі</a:t>
          </a:r>
          <a:endParaRPr lang="uk-UA" sz="1400" dirty="0">
            <a:solidFill>
              <a:srgbClr val="C00000"/>
            </a:solidFill>
          </a:endParaRPr>
        </a:p>
      </dgm:t>
    </dgm:pt>
    <dgm:pt modelId="{F6A6A500-6A78-4EC4-A2BE-580F8BA4B5AD}" type="parTrans" cxnId="{C135ECA7-DBDB-44FA-A074-D30FBBAFA88D}">
      <dgm:prSet/>
      <dgm:spPr/>
      <dgm:t>
        <a:bodyPr/>
        <a:lstStyle/>
        <a:p>
          <a:endParaRPr lang="uk-UA"/>
        </a:p>
      </dgm:t>
    </dgm:pt>
    <dgm:pt modelId="{6F5A41D9-1204-4FD1-A0D7-EE21E33B424C}" type="sibTrans" cxnId="{C135ECA7-DBDB-44FA-A074-D30FBBAFA88D}">
      <dgm:prSet/>
      <dgm:spPr/>
      <dgm:t>
        <a:bodyPr/>
        <a:lstStyle/>
        <a:p>
          <a:endParaRPr lang="uk-UA"/>
        </a:p>
      </dgm:t>
    </dgm:pt>
    <dgm:pt modelId="{ACEAE1AF-4A66-4FB3-8D18-EA4CAEB7A4E9}">
      <dgm:prSet phldrT="[Текст]"/>
      <dgm:spPr/>
      <dgm:t>
        <a:bodyPr/>
        <a:lstStyle/>
        <a:p>
          <a:r>
            <a:rPr lang="uk-UA" dirty="0" smtClean="0">
              <a:solidFill>
                <a:srgbClr val="C00000"/>
              </a:solidFill>
            </a:rPr>
            <a:t>Конкретна діяльність</a:t>
          </a:r>
          <a:endParaRPr lang="uk-UA" dirty="0">
            <a:solidFill>
              <a:srgbClr val="C00000"/>
            </a:solidFill>
          </a:endParaRPr>
        </a:p>
      </dgm:t>
    </dgm:pt>
    <dgm:pt modelId="{F3D24205-D855-418E-9A65-0CE97A10533C}" type="parTrans" cxnId="{368A4882-CE3B-4FC1-97B4-32E408B393ED}">
      <dgm:prSet/>
      <dgm:spPr/>
      <dgm:t>
        <a:bodyPr/>
        <a:lstStyle/>
        <a:p>
          <a:endParaRPr lang="uk-UA"/>
        </a:p>
      </dgm:t>
    </dgm:pt>
    <dgm:pt modelId="{E249F536-164F-4EAE-8840-20EDA5D77476}" type="sibTrans" cxnId="{368A4882-CE3B-4FC1-97B4-32E408B393ED}">
      <dgm:prSet/>
      <dgm:spPr/>
      <dgm:t>
        <a:bodyPr/>
        <a:lstStyle/>
        <a:p>
          <a:endParaRPr lang="uk-UA"/>
        </a:p>
      </dgm:t>
    </dgm:pt>
    <dgm:pt modelId="{5EE0A389-23FC-4CBE-ABD9-31BB5C45DDB2}">
      <dgm:prSet phldrT="[Текст]"/>
      <dgm:spPr/>
      <dgm:t>
        <a:bodyPr/>
        <a:lstStyle/>
        <a:p>
          <a:r>
            <a:rPr lang="uk-UA" dirty="0" smtClean="0">
              <a:solidFill>
                <a:srgbClr val="C00000"/>
              </a:solidFill>
            </a:rPr>
            <a:t>Мислення високого рівня</a:t>
          </a:r>
          <a:endParaRPr lang="uk-UA" dirty="0">
            <a:solidFill>
              <a:srgbClr val="C00000"/>
            </a:solidFill>
          </a:endParaRPr>
        </a:p>
      </dgm:t>
    </dgm:pt>
    <dgm:pt modelId="{081A1B61-1E59-4E6E-A8AC-93967FB9E7D8}" type="parTrans" cxnId="{2722739E-CD52-4A89-864E-67EBE136CD92}">
      <dgm:prSet/>
      <dgm:spPr/>
      <dgm:t>
        <a:bodyPr/>
        <a:lstStyle/>
        <a:p>
          <a:endParaRPr lang="uk-UA"/>
        </a:p>
      </dgm:t>
    </dgm:pt>
    <dgm:pt modelId="{9888A732-8A5B-406D-92A6-513367119593}" type="sibTrans" cxnId="{2722739E-CD52-4A89-864E-67EBE136CD92}">
      <dgm:prSet/>
      <dgm:spPr/>
      <dgm:t>
        <a:bodyPr/>
        <a:lstStyle/>
        <a:p>
          <a:endParaRPr lang="uk-UA"/>
        </a:p>
      </dgm:t>
    </dgm:pt>
    <dgm:pt modelId="{58ECD7C6-69B6-4EFC-98C3-D4DBD8592DE6}">
      <dgm:prSet phldrT="[Текст]" custT="1"/>
      <dgm:spPr/>
      <dgm:t>
        <a:bodyPr/>
        <a:lstStyle/>
        <a:p>
          <a:r>
            <a:rPr lang="uk-UA" sz="1400" dirty="0" smtClean="0">
              <a:solidFill>
                <a:srgbClr val="C00000"/>
              </a:solidFill>
            </a:rPr>
            <a:t>Досвід творчості</a:t>
          </a:r>
          <a:endParaRPr lang="uk-UA" sz="1400" dirty="0">
            <a:solidFill>
              <a:srgbClr val="C00000"/>
            </a:solidFill>
          </a:endParaRPr>
        </a:p>
      </dgm:t>
    </dgm:pt>
    <dgm:pt modelId="{E2066A20-3AA3-49DF-A4CA-3A98A19D87BD}" type="parTrans" cxnId="{339D0ACE-8E85-4D59-8832-B1404EC4CEC2}">
      <dgm:prSet/>
      <dgm:spPr/>
      <dgm:t>
        <a:bodyPr/>
        <a:lstStyle/>
        <a:p>
          <a:endParaRPr lang="uk-UA"/>
        </a:p>
      </dgm:t>
    </dgm:pt>
    <dgm:pt modelId="{477D63AB-4E3A-4945-8396-BEC64AE3A6DE}" type="sibTrans" cxnId="{339D0ACE-8E85-4D59-8832-B1404EC4CEC2}">
      <dgm:prSet/>
      <dgm:spPr/>
      <dgm:t>
        <a:bodyPr/>
        <a:lstStyle/>
        <a:p>
          <a:endParaRPr lang="uk-UA"/>
        </a:p>
      </dgm:t>
    </dgm:pt>
    <dgm:pt modelId="{77304CD4-9F7F-40C7-99EC-63090AE8355F}">
      <dgm:prSet phldrT="[Текст]"/>
      <dgm:spPr/>
      <dgm:t>
        <a:bodyPr/>
        <a:lstStyle/>
        <a:p>
          <a:r>
            <a:rPr lang="uk-UA" dirty="0" smtClean="0">
              <a:solidFill>
                <a:srgbClr val="C00000"/>
              </a:solidFill>
            </a:rPr>
            <a:t>Ситуація успіху</a:t>
          </a:r>
          <a:endParaRPr lang="uk-UA" dirty="0">
            <a:solidFill>
              <a:srgbClr val="C00000"/>
            </a:solidFill>
          </a:endParaRPr>
        </a:p>
      </dgm:t>
    </dgm:pt>
    <dgm:pt modelId="{9223B33B-9628-427E-86C2-DBB7190964CD}" type="parTrans" cxnId="{6633FC9B-674C-4819-BB4E-1D0FDC424784}">
      <dgm:prSet/>
      <dgm:spPr/>
      <dgm:t>
        <a:bodyPr/>
        <a:lstStyle/>
        <a:p>
          <a:endParaRPr lang="uk-UA"/>
        </a:p>
      </dgm:t>
    </dgm:pt>
    <dgm:pt modelId="{B5508F87-6C6C-400F-9185-F16EEBAB5FC3}" type="sibTrans" cxnId="{6633FC9B-674C-4819-BB4E-1D0FDC424784}">
      <dgm:prSet/>
      <dgm:spPr/>
      <dgm:t>
        <a:bodyPr/>
        <a:lstStyle/>
        <a:p>
          <a:endParaRPr lang="uk-UA"/>
        </a:p>
      </dgm:t>
    </dgm:pt>
    <dgm:pt modelId="{3C447E2F-AF75-4C15-B1A8-E33C70BDB4DB}">
      <dgm:prSet phldrT="[Текст]" custT="1"/>
      <dgm:spPr/>
      <dgm:t>
        <a:bodyPr/>
        <a:lstStyle/>
        <a:p>
          <a:r>
            <a:rPr lang="uk-UA" sz="1400" dirty="0" smtClean="0">
              <a:solidFill>
                <a:srgbClr val="C00000"/>
              </a:solidFill>
            </a:rPr>
            <a:t>Соціальний досвід</a:t>
          </a:r>
          <a:endParaRPr lang="uk-UA" sz="1400" dirty="0">
            <a:solidFill>
              <a:srgbClr val="C00000"/>
            </a:solidFill>
          </a:endParaRPr>
        </a:p>
      </dgm:t>
    </dgm:pt>
    <dgm:pt modelId="{E740FF1B-FCB3-45F0-93E3-2461FBA8BA40}" type="parTrans" cxnId="{14AB8408-B3EB-4118-B7CD-6CF2696CD397}">
      <dgm:prSet/>
      <dgm:spPr/>
      <dgm:t>
        <a:bodyPr/>
        <a:lstStyle/>
        <a:p>
          <a:endParaRPr lang="uk-UA"/>
        </a:p>
      </dgm:t>
    </dgm:pt>
    <dgm:pt modelId="{31F78219-AD7B-4799-B23E-3BB9CE71B24D}" type="sibTrans" cxnId="{14AB8408-B3EB-4118-B7CD-6CF2696CD397}">
      <dgm:prSet/>
      <dgm:spPr/>
      <dgm:t>
        <a:bodyPr/>
        <a:lstStyle/>
        <a:p>
          <a:endParaRPr lang="uk-UA"/>
        </a:p>
      </dgm:t>
    </dgm:pt>
    <dgm:pt modelId="{894C6B7E-3A8C-4B00-BA1D-6F62A36D9102}">
      <dgm:prSet phldrT="[Текст]"/>
      <dgm:spPr/>
      <dgm:t>
        <a:bodyPr/>
        <a:lstStyle/>
        <a:p>
          <a:r>
            <a:rPr lang="uk-UA" dirty="0" smtClean="0">
              <a:solidFill>
                <a:srgbClr val="C00000"/>
              </a:solidFill>
            </a:rPr>
            <a:t>Науково-дослідна діяльність</a:t>
          </a:r>
          <a:endParaRPr lang="uk-UA" dirty="0">
            <a:solidFill>
              <a:srgbClr val="C00000"/>
            </a:solidFill>
          </a:endParaRPr>
        </a:p>
      </dgm:t>
    </dgm:pt>
    <dgm:pt modelId="{BC86FB8B-0321-4495-A432-41F72D83A494}" type="parTrans" cxnId="{1DD54729-0CDC-4D0B-B856-8A76D51B8592}">
      <dgm:prSet/>
      <dgm:spPr/>
      <dgm:t>
        <a:bodyPr/>
        <a:lstStyle/>
        <a:p>
          <a:endParaRPr lang="uk-UA"/>
        </a:p>
      </dgm:t>
    </dgm:pt>
    <dgm:pt modelId="{427D7877-075B-43F1-BCE9-596E894283EA}" type="sibTrans" cxnId="{1DD54729-0CDC-4D0B-B856-8A76D51B8592}">
      <dgm:prSet/>
      <dgm:spPr/>
      <dgm:t>
        <a:bodyPr/>
        <a:lstStyle/>
        <a:p>
          <a:endParaRPr lang="uk-UA"/>
        </a:p>
      </dgm:t>
    </dgm:pt>
    <dgm:pt modelId="{B3C99758-C545-4DA1-922C-91D382E741D7}">
      <dgm:prSet phldrT="[Текст]"/>
      <dgm:spPr/>
      <dgm:t>
        <a:bodyPr/>
        <a:lstStyle/>
        <a:p>
          <a:r>
            <a:rPr lang="uk-UA" dirty="0" smtClean="0">
              <a:solidFill>
                <a:srgbClr val="C00000"/>
              </a:solidFill>
            </a:rPr>
            <a:t>Навички публічного виступу</a:t>
          </a:r>
          <a:endParaRPr lang="uk-UA" dirty="0">
            <a:solidFill>
              <a:srgbClr val="C00000"/>
            </a:solidFill>
          </a:endParaRPr>
        </a:p>
      </dgm:t>
    </dgm:pt>
    <dgm:pt modelId="{EE8D076D-AA84-4301-B3DF-DADEC59A6DCD}" type="parTrans" cxnId="{D54893A6-E95F-4F8B-9B47-82B79A1EDC08}">
      <dgm:prSet/>
      <dgm:spPr/>
      <dgm:t>
        <a:bodyPr/>
        <a:lstStyle/>
        <a:p>
          <a:endParaRPr lang="uk-UA"/>
        </a:p>
      </dgm:t>
    </dgm:pt>
    <dgm:pt modelId="{92366F20-0AB1-4566-8B4E-981978F05A3F}" type="sibTrans" cxnId="{D54893A6-E95F-4F8B-9B47-82B79A1EDC08}">
      <dgm:prSet/>
      <dgm:spPr/>
      <dgm:t>
        <a:bodyPr/>
        <a:lstStyle/>
        <a:p>
          <a:endParaRPr lang="uk-UA"/>
        </a:p>
      </dgm:t>
    </dgm:pt>
    <dgm:pt modelId="{9E446E08-2869-49AF-A99F-EE5BE26E4DB8}" type="pres">
      <dgm:prSet presAssocID="{DE714E49-0560-4AB9-B16A-D2260EE9F1D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15A5DEC-10CC-4407-BDBA-140F6DD61F9D}" type="pres">
      <dgm:prSet presAssocID="{E8B4C652-21DB-4C68-8056-A906300B8A5F}" presName="centerShape" presStyleLbl="node0" presStyleIdx="0" presStyleCnt="1"/>
      <dgm:spPr/>
      <dgm:t>
        <a:bodyPr/>
        <a:lstStyle/>
        <a:p>
          <a:endParaRPr lang="uk-UA"/>
        </a:p>
      </dgm:t>
    </dgm:pt>
    <dgm:pt modelId="{F35D1C6B-3AFF-424C-97F4-6E99F3E3214C}" type="pres">
      <dgm:prSet presAssocID="{6E1D0038-C537-4110-9FE1-D18EEDB16840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B5B2687-684C-4221-B4DF-A714423AE817}" type="pres">
      <dgm:prSet presAssocID="{6E1D0038-C537-4110-9FE1-D18EEDB16840}" presName="dummy" presStyleCnt="0"/>
      <dgm:spPr/>
    </dgm:pt>
    <dgm:pt modelId="{F28952A0-48D9-4DA7-A585-482ACD5544E2}" type="pres">
      <dgm:prSet presAssocID="{6F5A41D9-1204-4FD1-A0D7-EE21E33B424C}" presName="sibTrans" presStyleLbl="sibTrans2D1" presStyleIdx="0" presStyleCnt="8"/>
      <dgm:spPr/>
      <dgm:t>
        <a:bodyPr/>
        <a:lstStyle/>
        <a:p>
          <a:endParaRPr lang="uk-UA"/>
        </a:p>
      </dgm:t>
    </dgm:pt>
    <dgm:pt modelId="{0140245A-BD80-4DB6-ADCB-2266F8CC62DA}" type="pres">
      <dgm:prSet presAssocID="{3C447E2F-AF75-4C15-B1A8-E33C70BDB4DB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CB64CA6-1FDF-46B1-BBB0-8A965070D7CB}" type="pres">
      <dgm:prSet presAssocID="{3C447E2F-AF75-4C15-B1A8-E33C70BDB4DB}" presName="dummy" presStyleCnt="0"/>
      <dgm:spPr/>
    </dgm:pt>
    <dgm:pt modelId="{966C4CC2-AD64-4777-B7DB-FA5FD49A9A42}" type="pres">
      <dgm:prSet presAssocID="{31F78219-AD7B-4799-B23E-3BB9CE71B24D}" presName="sibTrans" presStyleLbl="sibTrans2D1" presStyleIdx="1" presStyleCnt="8"/>
      <dgm:spPr/>
      <dgm:t>
        <a:bodyPr/>
        <a:lstStyle/>
        <a:p>
          <a:endParaRPr lang="uk-UA"/>
        </a:p>
      </dgm:t>
    </dgm:pt>
    <dgm:pt modelId="{B370DAD6-A5B9-432E-B2B9-0996FC199D85}" type="pres">
      <dgm:prSet presAssocID="{894C6B7E-3A8C-4B00-BA1D-6F62A36D9102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0D8D711-F110-4991-B6C5-6615CBCAC451}" type="pres">
      <dgm:prSet presAssocID="{894C6B7E-3A8C-4B00-BA1D-6F62A36D9102}" presName="dummy" presStyleCnt="0"/>
      <dgm:spPr/>
    </dgm:pt>
    <dgm:pt modelId="{44AEB25C-E6AA-4E9B-9F8F-CF9376BA5678}" type="pres">
      <dgm:prSet presAssocID="{427D7877-075B-43F1-BCE9-596E894283EA}" presName="sibTrans" presStyleLbl="sibTrans2D1" presStyleIdx="2" presStyleCnt="8"/>
      <dgm:spPr/>
      <dgm:t>
        <a:bodyPr/>
        <a:lstStyle/>
        <a:p>
          <a:endParaRPr lang="uk-UA"/>
        </a:p>
      </dgm:t>
    </dgm:pt>
    <dgm:pt modelId="{F7EAA3EC-739E-404B-BED5-A0DB48159CC5}" type="pres">
      <dgm:prSet presAssocID="{B3C99758-C545-4DA1-922C-91D382E741D7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5BC71F6-A2C6-4121-A863-64CAE3F44235}" type="pres">
      <dgm:prSet presAssocID="{B3C99758-C545-4DA1-922C-91D382E741D7}" presName="dummy" presStyleCnt="0"/>
      <dgm:spPr/>
    </dgm:pt>
    <dgm:pt modelId="{3886BFE7-0346-438C-8737-52B136176C63}" type="pres">
      <dgm:prSet presAssocID="{92366F20-0AB1-4566-8B4E-981978F05A3F}" presName="sibTrans" presStyleLbl="sibTrans2D1" presStyleIdx="3" presStyleCnt="8"/>
      <dgm:spPr/>
      <dgm:t>
        <a:bodyPr/>
        <a:lstStyle/>
        <a:p>
          <a:endParaRPr lang="uk-UA"/>
        </a:p>
      </dgm:t>
    </dgm:pt>
    <dgm:pt modelId="{172009F2-05A2-4CDE-B6BF-2C0E3530006E}" type="pres">
      <dgm:prSet presAssocID="{77304CD4-9F7F-40C7-99EC-63090AE8355F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294D954-3117-4250-A3AE-A1F6D8886BCB}" type="pres">
      <dgm:prSet presAssocID="{77304CD4-9F7F-40C7-99EC-63090AE8355F}" presName="dummy" presStyleCnt="0"/>
      <dgm:spPr/>
    </dgm:pt>
    <dgm:pt modelId="{2CF0E794-4891-44CC-9D38-43BCADB359D2}" type="pres">
      <dgm:prSet presAssocID="{B5508F87-6C6C-400F-9185-F16EEBAB5FC3}" presName="sibTrans" presStyleLbl="sibTrans2D1" presStyleIdx="4" presStyleCnt="8"/>
      <dgm:spPr/>
      <dgm:t>
        <a:bodyPr/>
        <a:lstStyle/>
        <a:p>
          <a:endParaRPr lang="uk-UA"/>
        </a:p>
      </dgm:t>
    </dgm:pt>
    <dgm:pt modelId="{3991ABAD-F156-41DC-98FB-623C77A1ECC0}" type="pres">
      <dgm:prSet presAssocID="{ACEAE1AF-4A66-4FB3-8D18-EA4CAEB7A4E9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6BED7AB-05EE-4F87-9928-0E7F076CB834}" type="pres">
      <dgm:prSet presAssocID="{ACEAE1AF-4A66-4FB3-8D18-EA4CAEB7A4E9}" presName="dummy" presStyleCnt="0"/>
      <dgm:spPr/>
    </dgm:pt>
    <dgm:pt modelId="{E0C82CAB-E32C-46E7-B7D2-0E0F3C2A957F}" type="pres">
      <dgm:prSet presAssocID="{E249F536-164F-4EAE-8840-20EDA5D77476}" presName="sibTrans" presStyleLbl="sibTrans2D1" presStyleIdx="5" presStyleCnt="8"/>
      <dgm:spPr/>
      <dgm:t>
        <a:bodyPr/>
        <a:lstStyle/>
        <a:p>
          <a:endParaRPr lang="uk-UA"/>
        </a:p>
      </dgm:t>
    </dgm:pt>
    <dgm:pt modelId="{DECDA829-A75D-49C6-A785-136ECA4C591A}" type="pres">
      <dgm:prSet presAssocID="{5EE0A389-23FC-4CBE-ABD9-31BB5C45DDB2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105F21-C850-46F9-BE9B-1B891C23E2BD}" type="pres">
      <dgm:prSet presAssocID="{5EE0A389-23FC-4CBE-ABD9-31BB5C45DDB2}" presName="dummy" presStyleCnt="0"/>
      <dgm:spPr/>
    </dgm:pt>
    <dgm:pt modelId="{0F474D0C-EB31-456A-BD9E-8ADC763120C1}" type="pres">
      <dgm:prSet presAssocID="{9888A732-8A5B-406D-92A6-513367119593}" presName="sibTrans" presStyleLbl="sibTrans2D1" presStyleIdx="6" presStyleCnt="8"/>
      <dgm:spPr/>
      <dgm:t>
        <a:bodyPr/>
        <a:lstStyle/>
        <a:p>
          <a:endParaRPr lang="uk-UA"/>
        </a:p>
      </dgm:t>
    </dgm:pt>
    <dgm:pt modelId="{24EA2D2D-663E-4897-A995-830C5192AE3F}" type="pres">
      <dgm:prSet presAssocID="{58ECD7C6-69B6-4EFC-98C3-D4DBD8592DE6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F3830D5-6542-4993-B28D-A03165CA5F11}" type="pres">
      <dgm:prSet presAssocID="{58ECD7C6-69B6-4EFC-98C3-D4DBD8592DE6}" presName="dummy" presStyleCnt="0"/>
      <dgm:spPr/>
    </dgm:pt>
    <dgm:pt modelId="{4C209682-91A3-4BB5-96D6-3A8575AE4CF1}" type="pres">
      <dgm:prSet presAssocID="{477D63AB-4E3A-4945-8396-BEC64AE3A6DE}" presName="sibTrans" presStyleLbl="sibTrans2D1" presStyleIdx="7" presStyleCnt="8"/>
      <dgm:spPr/>
      <dgm:t>
        <a:bodyPr/>
        <a:lstStyle/>
        <a:p>
          <a:endParaRPr lang="uk-UA"/>
        </a:p>
      </dgm:t>
    </dgm:pt>
  </dgm:ptLst>
  <dgm:cxnLst>
    <dgm:cxn modelId="{DB8A2EAE-9224-4882-B4DB-14C5B8BF786E}" type="presOf" srcId="{3C447E2F-AF75-4C15-B1A8-E33C70BDB4DB}" destId="{0140245A-BD80-4DB6-ADCB-2266F8CC62DA}" srcOrd="0" destOrd="0" presId="urn:microsoft.com/office/officeart/2005/8/layout/radial6"/>
    <dgm:cxn modelId="{31A1031C-CC4B-4B30-83A1-1EE979DC660E}" type="presOf" srcId="{894C6B7E-3A8C-4B00-BA1D-6F62A36D9102}" destId="{B370DAD6-A5B9-432E-B2B9-0996FC199D85}" srcOrd="0" destOrd="0" presId="urn:microsoft.com/office/officeart/2005/8/layout/radial6"/>
    <dgm:cxn modelId="{2722739E-CD52-4A89-864E-67EBE136CD92}" srcId="{E8B4C652-21DB-4C68-8056-A906300B8A5F}" destId="{5EE0A389-23FC-4CBE-ABD9-31BB5C45DDB2}" srcOrd="6" destOrd="0" parTransId="{081A1B61-1E59-4E6E-A8AC-93967FB9E7D8}" sibTransId="{9888A732-8A5B-406D-92A6-513367119593}"/>
    <dgm:cxn modelId="{C121D242-2AB2-442D-BBC0-8C315C041F06}" type="presOf" srcId="{ACEAE1AF-4A66-4FB3-8D18-EA4CAEB7A4E9}" destId="{3991ABAD-F156-41DC-98FB-623C77A1ECC0}" srcOrd="0" destOrd="0" presId="urn:microsoft.com/office/officeart/2005/8/layout/radial6"/>
    <dgm:cxn modelId="{C135ECA7-DBDB-44FA-A074-D30FBBAFA88D}" srcId="{E8B4C652-21DB-4C68-8056-A906300B8A5F}" destId="{6E1D0038-C537-4110-9FE1-D18EEDB16840}" srcOrd="0" destOrd="0" parTransId="{F6A6A500-6A78-4EC4-A2BE-580F8BA4B5AD}" sibTransId="{6F5A41D9-1204-4FD1-A0D7-EE21E33B424C}"/>
    <dgm:cxn modelId="{5E86A9F3-4553-4B21-A254-000535A2775F}" type="presOf" srcId="{92366F20-0AB1-4566-8B4E-981978F05A3F}" destId="{3886BFE7-0346-438C-8737-52B136176C63}" srcOrd="0" destOrd="0" presId="urn:microsoft.com/office/officeart/2005/8/layout/radial6"/>
    <dgm:cxn modelId="{339D0ACE-8E85-4D59-8832-B1404EC4CEC2}" srcId="{E8B4C652-21DB-4C68-8056-A906300B8A5F}" destId="{58ECD7C6-69B6-4EFC-98C3-D4DBD8592DE6}" srcOrd="7" destOrd="0" parTransId="{E2066A20-3AA3-49DF-A4CA-3A98A19D87BD}" sibTransId="{477D63AB-4E3A-4945-8396-BEC64AE3A6DE}"/>
    <dgm:cxn modelId="{1DD54729-0CDC-4D0B-B856-8A76D51B8592}" srcId="{E8B4C652-21DB-4C68-8056-A906300B8A5F}" destId="{894C6B7E-3A8C-4B00-BA1D-6F62A36D9102}" srcOrd="2" destOrd="0" parTransId="{BC86FB8B-0321-4495-A432-41F72D83A494}" sibTransId="{427D7877-075B-43F1-BCE9-596E894283EA}"/>
    <dgm:cxn modelId="{6633FC9B-674C-4819-BB4E-1D0FDC424784}" srcId="{E8B4C652-21DB-4C68-8056-A906300B8A5F}" destId="{77304CD4-9F7F-40C7-99EC-63090AE8355F}" srcOrd="4" destOrd="0" parTransId="{9223B33B-9628-427E-86C2-DBB7190964CD}" sibTransId="{B5508F87-6C6C-400F-9185-F16EEBAB5FC3}"/>
    <dgm:cxn modelId="{38BF4EA1-F0E8-40BB-8F14-3D376B100436}" type="presOf" srcId="{E249F536-164F-4EAE-8840-20EDA5D77476}" destId="{E0C82CAB-E32C-46E7-B7D2-0E0F3C2A957F}" srcOrd="0" destOrd="0" presId="urn:microsoft.com/office/officeart/2005/8/layout/radial6"/>
    <dgm:cxn modelId="{AEDF041B-BC4B-4329-8A6E-E999C82D1D28}" srcId="{DE714E49-0560-4AB9-B16A-D2260EE9F1D8}" destId="{E8B4C652-21DB-4C68-8056-A906300B8A5F}" srcOrd="0" destOrd="0" parTransId="{10DFD406-1CCA-4599-9C79-6A8FC73F23A3}" sibTransId="{1DDF1DEC-32D1-4AD7-A8D1-23BC399C97B0}"/>
    <dgm:cxn modelId="{368A4882-CE3B-4FC1-97B4-32E408B393ED}" srcId="{E8B4C652-21DB-4C68-8056-A906300B8A5F}" destId="{ACEAE1AF-4A66-4FB3-8D18-EA4CAEB7A4E9}" srcOrd="5" destOrd="0" parTransId="{F3D24205-D855-418E-9A65-0CE97A10533C}" sibTransId="{E249F536-164F-4EAE-8840-20EDA5D77476}"/>
    <dgm:cxn modelId="{D54893A6-E95F-4F8B-9B47-82B79A1EDC08}" srcId="{E8B4C652-21DB-4C68-8056-A906300B8A5F}" destId="{B3C99758-C545-4DA1-922C-91D382E741D7}" srcOrd="3" destOrd="0" parTransId="{EE8D076D-AA84-4301-B3DF-DADEC59A6DCD}" sibTransId="{92366F20-0AB1-4566-8B4E-981978F05A3F}"/>
    <dgm:cxn modelId="{8485B445-2463-4C25-B4DD-5D426DD6FE56}" type="presOf" srcId="{427D7877-075B-43F1-BCE9-596E894283EA}" destId="{44AEB25C-E6AA-4E9B-9F8F-CF9376BA5678}" srcOrd="0" destOrd="0" presId="urn:microsoft.com/office/officeart/2005/8/layout/radial6"/>
    <dgm:cxn modelId="{6C692ED2-9EEB-423B-A24F-BDB7A0B6C9E2}" type="presOf" srcId="{9888A732-8A5B-406D-92A6-513367119593}" destId="{0F474D0C-EB31-456A-BD9E-8ADC763120C1}" srcOrd="0" destOrd="0" presId="urn:microsoft.com/office/officeart/2005/8/layout/radial6"/>
    <dgm:cxn modelId="{B38E7638-D67C-46C8-A772-53D49FF30EDA}" type="presOf" srcId="{477D63AB-4E3A-4945-8396-BEC64AE3A6DE}" destId="{4C209682-91A3-4BB5-96D6-3A8575AE4CF1}" srcOrd="0" destOrd="0" presId="urn:microsoft.com/office/officeart/2005/8/layout/radial6"/>
    <dgm:cxn modelId="{60D34E90-1D98-43A2-9144-7E90D9D087EC}" type="presOf" srcId="{77304CD4-9F7F-40C7-99EC-63090AE8355F}" destId="{172009F2-05A2-4CDE-B6BF-2C0E3530006E}" srcOrd="0" destOrd="0" presId="urn:microsoft.com/office/officeart/2005/8/layout/radial6"/>
    <dgm:cxn modelId="{14AB8408-B3EB-4118-B7CD-6CF2696CD397}" srcId="{E8B4C652-21DB-4C68-8056-A906300B8A5F}" destId="{3C447E2F-AF75-4C15-B1A8-E33C70BDB4DB}" srcOrd="1" destOrd="0" parTransId="{E740FF1B-FCB3-45F0-93E3-2461FBA8BA40}" sibTransId="{31F78219-AD7B-4799-B23E-3BB9CE71B24D}"/>
    <dgm:cxn modelId="{C7CCD5AF-8B21-4F66-9BF5-6B20AF2524B9}" type="presOf" srcId="{31F78219-AD7B-4799-B23E-3BB9CE71B24D}" destId="{966C4CC2-AD64-4777-B7DB-FA5FD49A9A42}" srcOrd="0" destOrd="0" presId="urn:microsoft.com/office/officeart/2005/8/layout/radial6"/>
    <dgm:cxn modelId="{F49430DA-1C7E-4F60-AC43-C911EE2158BA}" type="presOf" srcId="{E8B4C652-21DB-4C68-8056-A906300B8A5F}" destId="{C15A5DEC-10CC-4407-BDBA-140F6DD61F9D}" srcOrd="0" destOrd="0" presId="urn:microsoft.com/office/officeart/2005/8/layout/radial6"/>
    <dgm:cxn modelId="{4AE94649-9F97-425F-973B-E0DB90EB020D}" type="presOf" srcId="{58ECD7C6-69B6-4EFC-98C3-D4DBD8592DE6}" destId="{24EA2D2D-663E-4897-A995-830C5192AE3F}" srcOrd="0" destOrd="0" presId="urn:microsoft.com/office/officeart/2005/8/layout/radial6"/>
    <dgm:cxn modelId="{F1DCE282-E112-4463-B268-2477CBD6BB4E}" type="presOf" srcId="{6E1D0038-C537-4110-9FE1-D18EEDB16840}" destId="{F35D1C6B-3AFF-424C-97F4-6E99F3E3214C}" srcOrd="0" destOrd="0" presId="urn:microsoft.com/office/officeart/2005/8/layout/radial6"/>
    <dgm:cxn modelId="{69B94EDA-E608-4C9D-AC95-4AEC15C4E1D0}" type="presOf" srcId="{6F5A41D9-1204-4FD1-A0D7-EE21E33B424C}" destId="{F28952A0-48D9-4DA7-A585-482ACD5544E2}" srcOrd="0" destOrd="0" presId="urn:microsoft.com/office/officeart/2005/8/layout/radial6"/>
    <dgm:cxn modelId="{5C2FAB9C-0116-4FAA-BF86-589253484157}" type="presOf" srcId="{B5508F87-6C6C-400F-9185-F16EEBAB5FC3}" destId="{2CF0E794-4891-44CC-9D38-43BCADB359D2}" srcOrd="0" destOrd="0" presId="urn:microsoft.com/office/officeart/2005/8/layout/radial6"/>
    <dgm:cxn modelId="{DCE066D4-BFB0-4793-AD8D-597B38CD4E41}" type="presOf" srcId="{B3C99758-C545-4DA1-922C-91D382E741D7}" destId="{F7EAA3EC-739E-404B-BED5-A0DB48159CC5}" srcOrd="0" destOrd="0" presId="urn:microsoft.com/office/officeart/2005/8/layout/radial6"/>
    <dgm:cxn modelId="{3C6EBD81-9AE5-4C8B-9446-71B9EDE1316B}" type="presOf" srcId="{DE714E49-0560-4AB9-B16A-D2260EE9F1D8}" destId="{9E446E08-2869-49AF-A99F-EE5BE26E4DB8}" srcOrd="0" destOrd="0" presId="urn:microsoft.com/office/officeart/2005/8/layout/radial6"/>
    <dgm:cxn modelId="{E9BC6497-A03C-4A36-8662-24CC01014259}" type="presOf" srcId="{5EE0A389-23FC-4CBE-ABD9-31BB5C45DDB2}" destId="{DECDA829-A75D-49C6-A785-136ECA4C591A}" srcOrd="0" destOrd="0" presId="urn:microsoft.com/office/officeart/2005/8/layout/radial6"/>
    <dgm:cxn modelId="{EC2C82EC-33C2-474D-8CA2-58F921203522}" type="presParOf" srcId="{9E446E08-2869-49AF-A99F-EE5BE26E4DB8}" destId="{C15A5DEC-10CC-4407-BDBA-140F6DD61F9D}" srcOrd="0" destOrd="0" presId="urn:microsoft.com/office/officeart/2005/8/layout/radial6"/>
    <dgm:cxn modelId="{FFEE317F-21BA-4517-A6E1-6467855A06B2}" type="presParOf" srcId="{9E446E08-2869-49AF-A99F-EE5BE26E4DB8}" destId="{F35D1C6B-3AFF-424C-97F4-6E99F3E3214C}" srcOrd="1" destOrd="0" presId="urn:microsoft.com/office/officeart/2005/8/layout/radial6"/>
    <dgm:cxn modelId="{C058A9A5-677F-4018-9F4D-A9447694F29B}" type="presParOf" srcId="{9E446E08-2869-49AF-A99F-EE5BE26E4DB8}" destId="{7B5B2687-684C-4221-B4DF-A714423AE817}" srcOrd="2" destOrd="0" presId="urn:microsoft.com/office/officeart/2005/8/layout/radial6"/>
    <dgm:cxn modelId="{8CDB744F-1F38-4078-A773-7E056B51451F}" type="presParOf" srcId="{9E446E08-2869-49AF-A99F-EE5BE26E4DB8}" destId="{F28952A0-48D9-4DA7-A585-482ACD5544E2}" srcOrd="3" destOrd="0" presId="urn:microsoft.com/office/officeart/2005/8/layout/radial6"/>
    <dgm:cxn modelId="{22DAD89B-014B-4F61-B489-59138D7AD9D8}" type="presParOf" srcId="{9E446E08-2869-49AF-A99F-EE5BE26E4DB8}" destId="{0140245A-BD80-4DB6-ADCB-2266F8CC62DA}" srcOrd="4" destOrd="0" presId="urn:microsoft.com/office/officeart/2005/8/layout/radial6"/>
    <dgm:cxn modelId="{1F9CC664-E318-43DB-82FB-AA5568CD3647}" type="presParOf" srcId="{9E446E08-2869-49AF-A99F-EE5BE26E4DB8}" destId="{BCB64CA6-1FDF-46B1-BBB0-8A965070D7CB}" srcOrd="5" destOrd="0" presId="urn:microsoft.com/office/officeart/2005/8/layout/radial6"/>
    <dgm:cxn modelId="{E020125A-6253-40E1-81CD-FFA0BAF074CC}" type="presParOf" srcId="{9E446E08-2869-49AF-A99F-EE5BE26E4DB8}" destId="{966C4CC2-AD64-4777-B7DB-FA5FD49A9A42}" srcOrd="6" destOrd="0" presId="urn:microsoft.com/office/officeart/2005/8/layout/radial6"/>
    <dgm:cxn modelId="{1A6AB4A2-4F66-4B1E-8199-B205A96B35C0}" type="presParOf" srcId="{9E446E08-2869-49AF-A99F-EE5BE26E4DB8}" destId="{B370DAD6-A5B9-432E-B2B9-0996FC199D85}" srcOrd="7" destOrd="0" presId="urn:microsoft.com/office/officeart/2005/8/layout/radial6"/>
    <dgm:cxn modelId="{DCB488E7-7CCC-4008-9778-1E8A1FACB117}" type="presParOf" srcId="{9E446E08-2869-49AF-A99F-EE5BE26E4DB8}" destId="{F0D8D711-F110-4991-B6C5-6615CBCAC451}" srcOrd="8" destOrd="0" presId="urn:microsoft.com/office/officeart/2005/8/layout/radial6"/>
    <dgm:cxn modelId="{7121E1B2-A022-41B4-B9C3-8D03528FE488}" type="presParOf" srcId="{9E446E08-2869-49AF-A99F-EE5BE26E4DB8}" destId="{44AEB25C-E6AA-4E9B-9F8F-CF9376BA5678}" srcOrd="9" destOrd="0" presId="urn:microsoft.com/office/officeart/2005/8/layout/radial6"/>
    <dgm:cxn modelId="{2182199E-B70C-46F0-8A55-2F494F54847A}" type="presParOf" srcId="{9E446E08-2869-49AF-A99F-EE5BE26E4DB8}" destId="{F7EAA3EC-739E-404B-BED5-A0DB48159CC5}" srcOrd="10" destOrd="0" presId="urn:microsoft.com/office/officeart/2005/8/layout/radial6"/>
    <dgm:cxn modelId="{47F99E97-73C9-48A1-86CF-A63C1C26A990}" type="presParOf" srcId="{9E446E08-2869-49AF-A99F-EE5BE26E4DB8}" destId="{35BC71F6-A2C6-4121-A863-64CAE3F44235}" srcOrd="11" destOrd="0" presId="urn:microsoft.com/office/officeart/2005/8/layout/radial6"/>
    <dgm:cxn modelId="{6CF45D93-8159-44BC-B933-9741A95D3AD3}" type="presParOf" srcId="{9E446E08-2869-49AF-A99F-EE5BE26E4DB8}" destId="{3886BFE7-0346-438C-8737-52B136176C63}" srcOrd="12" destOrd="0" presId="urn:microsoft.com/office/officeart/2005/8/layout/radial6"/>
    <dgm:cxn modelId="{AACA53D7-5936-4715-B3BB-66D04212AF2C}" type="presParOf" srcId="{9E446E08-2869-49AF-A99F-EE5BE26E4DB8}" destId="{172009F2-05A2-4CDE-B6BF-2C0E3530006E}" srcOrd="13" destOrd="0" presId="urn:microsoft.com/office/officeart/2005/8/layout/radial6"/>
    <dgm:cxn modelId="{822B303E-1FC8-4ED7-88B3-9F756EA8216E}" type="presParOf" srcId="{9E446E08-2869-49AF-A99F-EE5BE26E4DB8}" destId="{3294D954-3117-4250-A3AE-A1F6D8886BCB}" srcOrd="14" destOrd="0" presId="urn:microsoft.com/office/officeart/2005/8/layout/radial6"/>
    <dgm:cxn modelId="{DD85C179-BF1B-495E-83E4-3FB4BD3A776E}" type="presParOf" srcId="{9E446E08-2869-49AF-A99F-EE5BE26E4DB8}" destId="{2CF0E794-4891-44CC-9D38-43BCADB359D2}" srcOrd="15" destOrd="0" presId="urn:microsoft.com/office/officeart/2005/8/layout/radial6"/>
    <dgm:cxn modelId="{068B1BAC-4D75-4372-B314-D249FC4AC4B6}" type="presParOf" srcId="{9E446E08-2869-49AF-A99F-EE5BE26E4DB8}" destId="{3991ABAD-F156-41DC-98FB-623C77A1ECC0}" srcOrd="16" destOrd="0" presId="urn:microsoft.com/office/officeart/2005/8/layout/radial6"/>
    <dgm:cxn modelId="{89267E4C-C458-4749-B821-59377183DD5D}" type="presParOf" srcId="{9E446E08-2869-49AF-A99F-EE5BE26E4DB8}" destId="{36BED7AB-05EE-4F87-9928-0E7F076CB834}" srcOrd="17" destOrd="0" presId="urn:microsoft.com/office/officeart/2005/8/layout/radial6"/>
    <dgm:cxn modelId="{CAC40DF7-8FD6-4BB5-ACEA-158BCB028756}" type="presParOf" srcId="{9E446E08-2869-49AF-A99F-EE5BE26E4DB8}" destId="{E0C82CAB-E32C-46E7-B7D2-0E0F3C2A957F}" srcOrd="18" destOrd="0" presId="urn:microsoft.com/office/officeart/2005/8/layout/radial6"/>
    <dgm:cxn modelId="{FB4887D3-CD24-4F8F-8E99-DCA35CC86F13}" type="presParOf" srcId="{9E446E08-2869-49AF-A99F-EE5BE26E4DB8}" destId="{DECDA829-A75D-49C6-A785-136ECA4C591A}" srcOrd="19" destOrd="0" presId="urn:microsoft.com/office/officeart/2005/8/layout/radial6"/>
    <dgm:cxn modelId="{9FB96E66-68EF-4A06-9F8E-E38642EA0D61}" type="presParOf" srcId="{9E446E08-2869-49AF-A99F-EE5BE26E4DB8}" destId="{74105F21-C850-46F9-BE9B-1B891C23E2BD}" srcOrd="20" destOrd="0" presId="urn:microsoft.com/office/officeart/2005/8/layout/radial6"/>
    <dgm:cxn modelId="{8F5E5259-10B4-4CFF-84F6-2B4B7471AD36}" type="presParOf" srcId="{9E446E08-2869-49AF-A99F-EE5BE26E4DB8}" destId="{0F474D0C-EB31-456A-BD9E-8ADC763120C1}" srcOrd="21" destOrd="0" presId="urn:microsoft.com/office/officeart/2005/8/layout/radial6"/>
    <dgm:cxn modelId="{37A7BF9C-794B-4CD8-80DE-2D616E0C30F4}" type="presParOf" srcId="{9E446E08-2869-49AF-A99F-EE5BE26E4DB8}" destId="{24EA2D2D-663E-4897-A995-830C5192AE3F}" srcOrd="22" destOrd="0" presId="urn:microsoft.com/office/officeart/2005/8/layout/radial6"/>
    <dgm:cxn modelId="{17617369-9BC7-48E1-A047-3D7BD9A540D7}" type="presParOf" srcId="{9E446E08-2869-49AF-A99F-EE5BE26E4DB8}" destId="{CF3830D5-6542-4993-B28D-A03165CA5F11}" srcOrd="23" destOrd="0" presId="urn:microsoft.com/office/officeart/2005/8/layout/radial6"/>
    <dgm:cxn modelId="{873D6CD5-037D-40B0-96D1-7D12E04F1877}" type="presParOf" srcId="{9E446E08-2869-49AF-A99F-EE5BE26E4DB8}" destId="{4C209682-91A3-4BB5-96D6-3A8575AE4CF1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13810-8D4A-423F-9069-77F57F2BCCAE}">
      <dsp:nvSpPr>
        <dsp:cNvPr id="0" name=""/>
        <dsp:cNvSpPr/>
      </dsp:nvSpPr>
      <dsp:spPr>
        <a:xfrm>
          <a:off x="5988432" y="2293729"/>
          <a:ext cx="4084898" cy="1027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9145"/>
              </a:lnTo>
              <a:lnTo>
                <a:pt x="4084898" y="659145"/>
              </a:lnTo>
              <a:lnTo>
                <a:pt x="4084898" y="102747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9F786B-166D-4093-BA5B-3A5C0763E2B4}">
      <dsp:nvSpPr>
        <dsp:cNvPr id="0" name=""/>
        <dsp:cNvSpPr/>
      </dsp:nvSpPr>
      <dsp:spPr>
        <a:xfrm>
          <a:off x="5937244" y="2293729"/>
          <a:ext cx="91440" cy="1027473"/>
        </a:xfrm>
        <a:custGeom>
          <a:avLst/>
          <a:gdLst/>
          <a:ahLst/>
          <a:cxnLst/>
          <a:rect l="0" t="0" r="0" b="0"/>
          <a:pathLst>
            <a:path>
              <a:moveTo>
                <a:pt x="51188" y="0"/>
              </a:moveTo>
              <a:lnTo>
                <a:pt x="51188" y="659145"/>
              </a:lnTo>
              <a:lnTo>
                <a:pt x="45720" y="659145"/>
              </a:lnTo>
              <a:lnTo>
                <a:pt x="45720" y="102747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A8B9E-03E0-4141-B306-527F089F0313}">
      <dsp:nvSpPr>
        <dsp:cNvPr id="0" name=""/>
        <dsp:cNvSpPr/>
      </dsp:nvSpPr>
      <dsp:spPr>
        <a:xfrm>
          <a:off x="1645464" y="2293729"/>
          <a:ext cx="4342968" cy="1027473"/>
        </a:xfrm>
        <a:custGeom>
          <a:avLst/>
          <a:gdLst/>
          <a:ahLst/>
          <a:cxnLst/>
          <a:rect l="0" t="0" r="0" b="0"/>
          <a:pathLst>
            <a:path>
              <a:moveTo>
                <a:pt x="4342968" y="0"/>
              </a:moveTo>
              <a:lnTo>
                <a:pt x="4342968" y="659145"/>
              </a:lnTo>
              <a:lnTo>
                <a:pt x="0" y="659145"/>
              </a:lnTo>
              <a:lnTo>
                <a:pt x="0" y="102747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DB0C50-A01B-4FEA-87CD-D67596689B51}">
      <dsp:nvSpPr>
        <dsp:cNvPr id="0" name=""/>
        <dsp:cNvSpPr/>
      </dsp:nvSpPr>
      <dsp:spPr>
        <a:xfrm>
          <a:off x="4464018" y="715181"/>
          <a:ext cx="3048828" cy="15785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22751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kern="1200" dirty="0" smtClean="0">
              <a:solidFill>
                <a:srgbClr val="002060"/>
              </a:solidFill>
            </a:rPr>
            <a:t>Типи проектів</a:t>
          </a:r>
          <a:endParaRPr lang="uk-UA" sz="3800" kern="1200" dirty="0">
            <a:solidFill>
              <a:srgbClr val="002060"/>
            </a:solidFill>
          </a:endParaRPr>
        </a:p>
      </dsp:txBody>
      <dsp:txXfrm>
        <a:off x="4464018" y="715181"/>
        <a:ext cx="3048828" cy="1578548"/>
      </dsp:txXfrm>
    </dsp:sp>
    <dsp:sp modelId="{D0B12A93-166C-44A5-B180-0124D9D61F0B}">
      <dsp:nvSpPr>
        <dsp:cNvPr id="0" name=""/>
        <dsp:cNvSpPr/>
      </dsp:nvSpPr>
      <dsp:spPr>
        <a:xfrm flipH="1" flipV="1">
          <a:off x="5019501" y="4574165"/>
          <a:ext cx="2664398" cy="4840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20955" rIns="83820" bIns="20955" numCol="1" spcCol="1270" anchor="ctr" anchorCtr="0">
          <a:noAutofit/>
        </a:bodyPr>
        <a:lstStyle/>
        <a:p>
          <a:pPr lvl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300" kern="1200"/>
        </a:p>
      </dsp:txBody>
      <dsp:txXfrm rot="10800000">
        <a:off x="5019501" y="4574165"/>
        <a:ext cx="2664398" cy="484098"/>
      </dsp:txXfrm>
    </dsp:sp>
    <dsp:sp modelId="{F0AA5294-DE98-4B2A-BA3B-3A4F3F81A2A3}">
      <dsp:nvSpPr>
        <dsp:cNvPr id="0" name=""/>
        <dsp:cNvSpPr/>
      </dsp:nvSpPr>
      <dsp:spPr>
        <a:xfrm>
          <a:off x="121050" y="3321203"/>
          <a:ext cx="3048828" cy="15785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22751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kern="1200" dirty="0" smtClean="0">
              <a:solidFill>
                <a:schemeClr val="accent1">
                  <a:lumMod val="50000"/>
                </a:schemeClr>
              </a:solidFill>
            </a:rPr>
            <a:t>За провідною діяльністю</a:t>
          </a:r>
          <a:endParaRPr lang="uk-UA" sz="38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21050" y="3321203"/>
        <a:ext cx="3048828" cy="1578548"/>
      </dsp:txXfrm>
    </dsp:sp>
    <dsp:sp modelId="{643C0380-0AC9-4BCA-BD44-A425FA70E23A}">
      <dsp:nvSpPr>
        <dsp:cNvPr id="0" name=""/>
        <dsp:cNvSpPr/>
      </dsp:nvSpPr>
      <dsp:spPr>
        <a:xfrm>
          <a:off x="528930" y="4609337"/>
          <a:ext cx="3238212" cy="18836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accent2">
                  <a:lumMod val="75000"/>
                </a:schemeClr>
              </a:solidFill>
            </a:rPr>
            <a:t>Дослідницько-пошукові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accent2">
                  <a:lumMod val="75000"/>
                </a:schemeClr>
              </a:solidFill>
            </a:rPr>
            <a:t>Інформаційні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accent2">
                  <a:lumMod val="75000"/>
                </a:schemeClr>
              </a:solidFill>
            </a:rPr>
            <a:t>Ігрові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accent2">
                  <a:lumMod val="75000"/>
                </a:schemeClr>
              </a:solidFill>
            </a:rPr>
            <a:t>Творчі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accent2">
                  <a:lumMod val="75000"/>
                </a:schemeClr>
              </a:solidFill>
            </a:rPr>
            <a:t>Прикладні</a:t>
          </a:r>
          <a:endParaRPr lang="uk-UA" sz="20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528930" y="4609337"/>
        <a:ext cx="3238212" cy="1883628"/>
      </dsp:txXfrm>
    </dsp:sp>
    <dsp:sp modelId="{3A60A844-DFB3-488C-B3D2-6BC248EA1592}">
      <dsp:nvSpPr>
        <dsp:cNvPr id="0" name=""/>
        <dsp:cNvSpPr/>
      </dsp:nvSpPr>
      <dsp:spPr>
        <a:xfrm>
          <a:off x="4458550" y="3321203"/>
          <a:ext cx="3048828" cy="15785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22751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kern="1200" dirty="0" smtClean="0">
              <a:solidFill>
                <a:schemeClr val="accent1">
                  <a:lumMod val="50000"/>
                </a:schemeClr>
              </a:solidFill>
            </a:rPr>
            <a:t>За кількістю учасників</a:t>
          </a:r>
        </a:p>
      </dsp:txBody>
      <dsp:txXfrm>
        <a:off x="4458550" y="3321203"/>
        <a:ext cx="3048828" cy="1578548"/>
      </dsp:txXfrm>
    </dsp:sp>
    <dsp:sp modelId="{AFE4EBB6-67DD-4ECE-B644-DE0806C5C27A}">
      <dsp:nvSpPr>
        <dsp:cNvPr id="0" name=""/>
        <dsp:cNvSpPr/>
      </dsp:nvSpPr>
      <dsp:spPr>
        <a:xfrm>
          <a:off x="5025921" y="4542567"/>
          <a:ext cx="2743945" cy="117493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accent2">
                  <a:lumMod val="75000"/>
                </a:schemeClr>
              </a:solidFill>
            </a:rPr>
            <a:t>Індивідуальні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accent2">
                  <a:lumMod val="75000"/>
                </a:schemeClr>
              </a:solidFill>
            </a:rPr>
            <a:t>Парні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accent2">
                  <a:lumMod val="75000"/>
                </a:schemeClr>
              </a:solidFill>
            </a:rPr>
            <a:t>Групові</a:t>
          </a:r>
          <a:endParaRPr lang="uk-UA" sz="20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5025921" y="4542567"/>
        <a:ext cx="2743945" cy="1174939"/>
      </dsp:txXfrm>
    </dsp:sp>
    <dsp:sp modelId="{0A49DB29-3797-44BA-A3B4-6F0F63181947}">
      <dsp:nvSpPr>
        <dsp:cNvPr id="0" name=""/>
        <dsp:cNvSpPr/>
      </dsp:nvSpPr>
      <dsp:spPr>
        <a:xfrm>
          <a:off x="8548916" y="3321203"/>
          <a:ext cx="3048828" cy="15785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22751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kern="1200" dirty="0" smtClean="0">
              <a:solidFill>
                <a:schemeClr val="accent1">
                  <a:lumMod val="50000"/>
                </a:schemeClr>
              </a:solidFill>
            </a:rPr>
            <a:t>За терміном виконання</a:t>
          </a:r>
          <a:endParaRPr lang="uk-UA" sz="38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8548916" y="3321203"/>
        <a:ext cx="3048828" cy="1578548"/>
      </dsp:txXfrm>
    </dsp:sp>
    <dsp:sp modelId="{679D1AF3-F725-4236-B9E3-DDB53A7BF470}">
      <dsp:nvSpPr>
        <dsp:cNvPr id="0" name=""/>
        <dsp:cNvSpPr/>
      </dsp:nvSpPr>
      <dsp:spPr>
        <a:xfrm>
          <a:off x="9160136" y="4561659"/>
          <a:ext cx="2743945" cy="15020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accent2">
                  <a:lumMod val="75000"/>
                </a:schemeClr>
              </a:solidFill>
            </a:rPr>
            <a:t>Міні-проекти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accent2">
                  <a:lumMod val="75000"/>
                </a:schemeClr>
              </a:solidFill>
            </a:rPr>
            <a:t>Короткострокові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accent2">
                  <a:lumMod val="75000"/>
                </a:schemeClr>
              </a:solidFill>
            </a:rPr>
            <a:t>Середньострокові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accent2">
                  <a:lumMod val="75000"/>
                </a:schemeClr>
              </a:solidFill>
            </a:rPr>
            <a:t>Довгострокові</a:t>
          </a:r>
          <a:endParaRPr lang="uk-UA" sz="20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9160136" y="4561659"/>
        <a:ext cx="2743945" cy="15020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209682-91A3-4BB5-96D6-3A8575AE4CF1}">
      <dsp:nvSpPr>
        <dsp:cNvPr id="0" name=""/>
        <dsp:cNvSpPr/>
      </dsp:nvSpPr>
      <dsp:spPr>
        <a:xfrm>
          <a:off x="2018924" y="623440"/>
          <a:ext cx="5611117" cy="5611117"/>
        </a:xfrm>
        <a:prstGeom prst="blockArc">
          <a:avLst>
            <a:gd name="adj1" fmla="val 13500000"/>
            <a:gd name="adj2" fmla="val 16200000"/>
            <a:gd name="adj3" fmla="val 34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474D0C-EB31-456A-BD9E-8ADC763120C1}">
      <dsp:nvSpPr>
        <dsp:cNvPr id="0" name=""/>
        <dsp:cNvSpPr/>
      </dsp:nvSpPr>
      <dsp:spPr>
        <a:xfrm>
          <a:off x="2018924" y="623440"/>
          <a:ext cx="5611117" cy="5611117"/>
        </a:xfrm>
        <a:prstGeom prst="blockArc">
          <a:avLst>
            <a:gd name="adj1" fmla="val 10800000"/>
            <a:gd name="adj2" fmla="val 13500000"/>
            <a:gd name="adj3" fmla="val 34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C82CAB-E32C-46E7-B7D2-0E0F3C2A957F}">
      <dsp:nvSpPr>
        <dsp:cNvPr id="0" name=""/>
        <dsp:cNvSpPr/>
      </dsp:nvSpPr>
      <dsp:spPr>
        <a:xfrm>
          <a:off x="2018924" y="623440"/>
          <a:ext cx="5611117" cy="5611117"/>
        </a:xfrm>
        <a:prstGeom prst="blockArc">
          <a:avLst>
            <a:gd name="adj1" fmla="val 8100000"/>
            <a:gd name="adj2" fmla="val 10800000"/>
            <a:gd name="adj3" fmla="val 34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F0E794-4891-44CC-9D38-43BCADB359D2}">
      <dsp:nvSpPr>
        <dsp:cNvPr id="0" name=""/>
        <dsp:cNvSpPr/>
      </dsp:nvSpPr>
      <dsp:spPr>
        <a:xfrm>
          <a:off x="2018924" y="623440"/>
          <a:ext cx="5611117" cy="5611117"/>
        </a:xfrm>
        <a:prstGeom prst="blockArc">
          <a:avLst>
            <a:gd name="adj1" fmla="val 5400000"/>
            <a:gd name="adj2" fmla="val 8100000"/>
            <a:gd name="adj3" fmla="val 34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6BFE7-0346-438C-8737-52B136176C63}">
      <dsp:nvSpPr>
        <dsp:cNvPr id="0" name=""/>
        <dsp:cNvSpPr/>
      </dsp:nvSpPr>
      <dsp:spPr>
        <a:xfrm>
          <a:off x="2018924" y="623440"/>
          <a:ext cx="5611117" cy="5611117"/>
        </a:xfrm>
        <a:prstGeom prst="blockArc">
          <a:avLst>
            <a:gd name="adj1" fmla="val 2700000"/>
            <a:gd name="adj2" fmla="val 5400000"/>
            <a:gd name="adj3" fmla="val 34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AEB25C-E6AA-4E9B-9F8F-CF9376BA5678}">
      <dsp:nvSpPr>
        <dsp:cNvPr id="0" name=""/>
        <dsp:cNvSpPr/>
      </dsp:nvSpPr>
      <dsp:spPr>
        <a:xfrm>
          <a:off x="2018924" y="623440"/>
          <a:ext cx="5611117" cy="5611117"/>
        </a:xfrm>
        <a:prstGeom prst="blockArc">
          <a:avLst>
            <a:gd name="adj1" fmla="val 0"/>
            <a:gd name="adj2" fmla="val 2700000"/>
            <a:gd name="adj3" fmla="val 34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C4CC2-AD64-4777-B7DB-FA5FD49A9A42}">
      <dsp:nvSpPr>
        <dsp:cNvPr id="0" name=""/>
        <dsp:cNvSpPr/>
      </dsp:nvSpPr>
      <dsp:spPr>
        <a:xfrm>
          <a:off x="2018924" y="623440"/>
          <a:ext cx="5611117" cy="5611117"/>
        </a:xfrm>
        <a:prstGeom prst="blockArc">
          <a:avLst>
            <a:gd name="adj1" fmla="val 18900000"/>
            <a:gd name="adj2" fmla="val 0"/>
            <a:gd name="adj3" fmla="val 34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8952A0-48D9-4DA7-A585-482ACD5544E2}">
      <dsp:nvSpPr>
        <dsp:cNvPr id="0" name=""/>
        <dsp:cNvSpPr/>
      </dsp:nvSpPr>
      <dsp:spPr>
        <a:xfrm>
          <a:off x="2018924" y="623440"/>
          <a:ext cx="5611117" cy="5611117"/>
        </a:xfrm>
        <a:prstGeom prst="blockArc">
          <a:avLst>
            <a:gd name="adj1" fmla="val 16200000"/>
            <a:gd name="adj2" fmla="val 18900000"/>
            <a:gd name="adj3" fmla="val 34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5A5DEC-10CC-4407-BDBA-140F6DD61F9D}">
      <dsp:nvSpPr>
        <dsp:cNvPr id="0" name=""/>
        <dsp:cNvSpPr/>
      </dsp:nvSpPr>
      <dsp:spPr>
        <a:xfrm>
          <a:off x="3868066" y="2472583"/>
          <a:ext cx="1912832" cy="19128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>
              <a:solidFill>
                <a:srgbClr val="002060"/>
              </a:solidFill>
            </a:rPr>
            <a:t>Переваги методу проектів</a:t>
          </a:r>
          <a:endParaRPr lang="uk-UA" sz="2300" kern="1200" dirty="0">
            <a:solidFill>
              <a:srgbClr val="002060"/>
            </a:solidFill>
          </a:endParaRPr>
        </a:p>
      </dsp:txBody>
      <dsp:txXfrm>
        <a:off x="4148194" y="2752711"/>
        <a:ext cx="1352576" cy="1352576"/>
      </dsp:txXfrm>
    </dsp:sp>
    <dsp:sp modelId="{F35D1C6B-3AFF-424C-97F4-6E99F3E3214C}">
      <dsp:nvSpPr>
        <dsp:cNvPr id="0" name=""/>
        <dsp:cNvSpPr/>
      </dsp:nvSpPr>
      <dsp:spPr>
        <a:xfrm>
          <a:off x="4154991" y="2152"/>
          <a:ext cx="1338982" cy="13389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C00000"/>
              </a:solidFill>
            </a:rPr>
            <a:t>Орієнтація в </a:t>
          </a:r>
          <a:r>
            <a:rPr lang="uk-UA" sz="1400" kern="1200" dirty="0" err="1" smtClean="0">
              <a:solidFill>
                <a:srgbClr val="C00000"/>
              </a:solidFill>
            </a:rPr>
            <a:t>інформаці-йному</a:t>
          </a:r>
          <a:r>
            <a:rPr lang="uk-UA" sz="1400" kern="1200" dirty="0" smtClean="0">
              <a:solidFill>
                <a:srgbClr val="C00000"/>
              </a:solidFill>
            </a:rPr>
            <a:t> просторі</a:t>
          </a:r>
          <a:endParaRPr lang="uk-UA" sz="1400" kern="1200" dirty="0">
            <a:solidFill>
              <a:srgbClr val="C00000"/>
            </a:solidFill>
          </a:endParaRPr>
        </a:p>
      </dsp:txBody>
      <dsp:txXfrm>
        <a:off x="4351080" y="198241"/>
        <a:ext cx="946804" cy="946804"/>
      </dsp:txXfrm>
    </dsp:sp>
    <dsp:sp modelId="{0140245A-BD80-4DB6-ADCB-2266F8CC62DA}">
      <dsp:nvSpPr>
        <dsp:cNvPr id="0" name=""/>
        <dsp:cNvSpPr/>
      </dsp:nvSpPr>
      <dsp:spPr>
        <a:xfrm>
          <a:off x="6104736" y="809763"/>
          <a:ext cx="1338982" cy="13389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C00000"/>
              </a:solidFill>
            </a:rPr>
            <a:t>Соціальний досвід</a:t>
          </a:r>
          <a:endParaRPr lang="uk-UA" sz="1400" kern="1200" dirty="0">
            <a:solidFill>
              <a:srgbClr val="C00000"/>
            </a:solidFill>
          </a:endParaRPr>
        </a:p>
      </dsp:txBody>
      <dsp:txXfrm>
        <a:off x="6300825" y="1005852"/>
        <a:ext cx="946804" cy="946804"/>
      </dsp:txXfrm>
    </dsp:sp>
    <dsp:sp modelId="{B370DAD6-A5B9-432E-B2B9-0996FC199D85}">
      <dsp:nvSpPr>
        <dsp:cNvPr id="0" name=""/>
        <dsp:cNvSpPr/>
      </dsp:nvSpPr>
      <dsp:spPr>
        <a:xfrm>
          <a:off x="6912347" y="2759508"/>
          <a:ext cx="1338982" cy="13389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C00000"/>
              </a:solidFill>
            </a:rPr>
            <a:t>Науково-дослідна діяльність</a:t>
          </a:r>
          <a:endParaRPr lang="uk-UA" sz="1400" kern="1200" dirty="0">
            <a:solidFill>
              <a:srgbClr val="C00000"/>
            </a:solidFill>
          </a:endParaRPr>
        </a:p>
      </dsp:txBody>
      <dsp:txXfrm>
        <a:off x="7108436" y="2955597"/>
        <a:ext cx="946804" cy="946804"/>
      </dsp:txXfrm>
    </dsp:sp>
    <dsp:sp modelId="{F7EAA3EC-739E-404B-BED5-A0DB48159CC5}">
      <dsp:nvSpPr>
        <dsp:cNvPr id="0" name=""/>
        <dsp:cNvSpPr/>
      </dsp:nvSpPr>
      <dsp:spPr>
        <a:xfrm>
          <a:off x="6104736" y="4709252"/>
          <a:ext cx="1338982" cy="13389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C00000"/>
              </a:solidFill>
            </a:rPr>
            <a:t>Навички публічного виступу</a:t>
          </a:r>
          <a:endParaRPr lang="uk-UA" sz="1400" kern="1200" dirty="0">
            <a:solidFill>
              <a:srgbClr val="C00000"/>
            </a:solidFill>
          </a:endParaRPr>
        </a:p>
      </dsp:txBody>
      <dsp:txXfrm>
        <a:off x="6300825" y="4905341"/>
        <a:ext cx="946804" cy="946804"/>
      </dsp:txXfrm>
    </dsp:sp>
    <dsp:sp modelId="{172009F2-05A2-4CDE-B6BF-2C0E3530006E}">
      <dsp:nvSpPr>
        <dsp:cNvPr id="0" name=""/>
        <dsp:cNvSpPr/>
      </dsp:nvSpPr>
      <dsp:spPr>
        <a:xfrm>
          <a:off x="4154991" y="5516863"/>
          <a:ext cx="1338982" cy="13389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C00000"/>
              </a:solidFill>
            </a:rPr>
            <a:t>Ситуація успіху</a:t>
          </a:r>
          <a:endParaRPr lang="uk-UA" sz="1400" kern="1200" dirty="0">
            <a:solidFill>
              <a:srgbClr val="C00000"/>
            </a:solidFill>
          </a:endParaRPr>
        </a:p>
      </dsp:txBody>
      <dsp:txXfrm>
        <a:off x="4351080" y="5712952"/>
        <a:ext cx="946804" cy="946804"/>
      </dsp:txXfrm>
    </dsp:sp>
    <dsp:sp modelId="{3991ABAD-F156-41DC-98FB-623C77A1ECC0}">
      <dsp:nvSpPr>
        <dsp:cNvPr id="0" name=""/>
        <dsp:cNvSpPr/>
      </dsp:nvSpPr>
      <dsp:spPr>
        <a:xfrm>
          <a:off x="2205247" y="4709252"/>
          <a:ext cx="1338982" cy="13389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C00000"/>
              </a:solidFill>
            </a:rPr>
            <a:t>Конкретна діяльність</a:t>
          </a:r>
          <a:endParaRPr lang="uk-UA" sz="1400" kern="1200" dirty="0">
            <a:solidFill>
              <a:srgbClr val="C00000"/>
            </a:solidFill>
          </a:endParaRPr>
        </a:p>
      </dsp:txBody>
      <dsp:txXfrm>
        <a:off x="2401336" y="4905341"/>
        <a:ext cx="946804" cy="946804"/>
      </dsp:txXfrm>
    </dsp:sp>
    <dsp:sp modelId="{DECDA829-A75D-49C6-A785-136ECA4C591A}">
      <dsp:nvSpPr>
        <dsp:cNvPr id="0" name=""/>
        <dsp:cNvSpPr/>
      </dsp:nvSpPr>
      <dsp:spPr>
        <a:xfrm>
          <a:off x="1397636" y="2759508"/>
          <a:ext cx="1338982" cy="13389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C00000"/>
              </a:solidFill>
            </a:rPr>
            <a:t>Мислення високого рівня</a:t>
          </a:r>
          <a:endParaRPr lang="uk-UA" sz="1400" kern="1200" dirty="0">
            <a:solidFill>
              <a:srgbClr val="C00000"/>
            </a:solidFill>
          </a:endParaRPr>
        </a:p>
      </dsp:txBody>
      <dsp:txXfrm>
        <a:off x="1593725" y="2955597"/>
        <a:ext cx="946804" cy="946804"/>
      </dsp:txXfrm>
    </dsp:sp>
    <dsp:sp modelId="{24EA2D2D-663E-4897-A995-830C5192AE3F}">
      <dsp:nvSpPr>
        <dsp:cNvPr id="0" name=""/>
        <dsp:cNvSpPr/>
      </dsp:nvSpPr>
      <dsp:spPr>
        <a:xfrm>
          <a:off x="2205247" y="809763"/>
          <a:ext cx="1338982" cy="13389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C00000"/>
              </a:solidFill>
            </a:rPr>
            <a:t>Досвід творчості</a:t>
          </a:r>
          <a:endParaRPr lang="uk-UA" sz="1400" kern="1200" dirty="0">
            <a:solidFill>
              <a:srgbClr val="C00000"/>
            </a:solidFill>
          </a:endParaRPr>
        </a:p>
      </dsp:txBody>
      <dsp:txXfrm>
        <a:off x="2401336" y="1005852"/>
        <a:ext cx="946804" cy="946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0F70-16D3-44C3-B6EC-B05657A7C2C5}" type="datetimeFigureOut">
              <a:rPr lang="uk-UA" smtClean="0"/>
              <a:t>01.02.2018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675C-319E-48B2-AD1C-5F2AE9F4DC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8245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0F70-16D3-44C3-B6EC-B05657A7C2C5}" type="datetimeFigureOut">
              <a:rPr lang="uk-UA" smtClean="0"/>
              <a:t>01.02.2018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675C-319E-48B2-AD1C-5F2AE9F4DC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7253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0F70-16D3-44C3-B6EC-B05657A7C2C5}" type="datetimeFigureOut">
              <a:rPr lang="uk-UA" smtClean="0"/>
              <a:t>01.02.2018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675C-319E-48B2-AD1C-5F2AE9F4DC98}" type="slidenum">
              <a:rPr lang="uk-UA" smtClean="0"/>
              <a:t>‹#›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1178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0F70-16D3-44C3-B6EC-B05657A7C2C5}" type="datetimeFigureOut">
              <a:rPr lang="uk-UA" smtClean="0"/>
              <a:t>01.02.2018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675C-319E-48B2-AD1C-5F2AE9F4DC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9827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0F70-16D3-44C3-B6EC-B05657A7C2C5}" type="datetimeFigureOut">
              <a:rPr lang="uk-UA" smtClean="0"/>
              <a:t>01.02.2018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675C-319E-48B2-AD1C-5F2AE9F4DC98}" type="slidenum">
              <a:rPr lang="uk-UA" smtClean="0"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8484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0F70-16D3-44C3-B6EC-B05657A7C2C5}" type="datetimeFigureOut">
              <a:rPr lang="uk-UA" smtClean="0"/>
              <a:t>01.02.2018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675C-319E-48B2-AD1C-5F2AE9F4DC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6681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0F70-16D3-44C3-B6EC-B05657A7C2C5}" type="datetimeFigureOut">
              <a:rPr lang="uk-UA" smtClean="0"/>
              <a:t>01.02.2018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675C-319E-48B2-AD1C-5F2AE9F4DC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7025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0F70-16D3-44C3-B6EC-B05657A7C2C5}" type="datetimeFigureOut">
              <a:rPr lang="uk-UA" smtClean="0"/>
              <a:t>01.02.2018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675C-319E-48B2-AD1C-5F2AE9F4DC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9757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0F70-16D3-44C3-B6EC-B05657A7C2C5}" type="datetimeFigureOut">
              <a:rPr lang="uk-UA" smtClean="0"/>
              <a:t>01.02.2018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675C-319E-48B2-AD1C-5F2AE9F4DC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221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0F70-16D3-44C3-B6EC-B05657A7C2C5}" type="datetimeFigureOut">
              <a:rPr lang="uk-UA" smtClean="0"/>
              <a:t>01.02.2018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675C-319E-48B2-AD1C-5F2AE9F4DC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8461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0F70-16D3-44C3-B6EC-B05657A7C2C5}" type="datetimeFigureOut">
              <a:rPr lang="uk-UA" smtClean="0"/>
              <a:t>01.02.2018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675C-319E-48B2-AD1C-5F2AE9F4DC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2174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0F70-16D3-44C3-B6EC-B05657A7C2C5}" type="datetimeFigureOut">
              <a:rPr lang="uk-UA" smtClean="0"/>
              <a:t>01.02.2018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675C-319E-48B2-AD1C-5F2AE9F4DC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8664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0F70-16D3-44C3-B6EC-B05657A7C2C5}" type="datetimeFigureOut">
              <a:rPr lang="uk-UA" smtClean="0"/>
              <a:t>01.02.2018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675C-319E-48B2-AD1C-5F2AE9F4DC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340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0F70-16D3-44C3-B6EC-B05657A7C2C5}" type="datetimeFigureOut">
              <a:rPr lang="uk-UA" smtClean="0"/>
              <a:t>01.02.2018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675C-319E-48B2-AD1C-5F2AE9F4DC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5798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0F70-16D3-44C3-B6EC-B05657A7C2C5}" type="datetimeFigureOut">
              <a:rPr lang="uk-UA" smtClean="0"/>
              <a:t>01.02.2018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675C-319E-48B2-AD1C-5F2AE9F4DC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864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0F70-16D3-44C3-B6EC-B05657A7C2C5}" type="datetimeFigureOut">
              <a:rPr lang="uk-UA" smtClean="0"/>
              <a:t>01.02.2018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675C-319E-48B2-AD1C-5F2AE9F4DC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045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E0F70-16D3-44C3-B6EC-B05657A7C2C5}" type="datetimeFigureOut">
              <a:rPr lang="uk-UA" smtClean="0"/>
              <a:t>01.02.2018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5EF675C-319E-48B2-AD1C-5F2AE9F4DC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7212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048" y="177420"/>
            <a:ext cx="8702391" cy="170547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uk-UA" sz="3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Портфоліо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Підручняк</a:t>
            </a:r>
            <a:r>
              <a:rPr lang="uk-UA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Ольга Павлівна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23232" y="5417811"/>
            <a:ext cx="7274257" cy="1096899"/>
          </a:xfrm>
        </p:spPr>
        <p:txBody>
          <a:bodyPr>
            <a:normAutofit/>
          </a:bodyPr>
          <a:lstStyle/>
          <a:p>
            <a:pPr algn="l"/>
            <a:r>
              <a:rPr lang="uk-UA" sz="2000" b="1" i="1" dirty="0">
                <a:solidFill>
                  <a:schemeClr val="accent6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Педагогічне кредо: </a:t>
            </a:r>
            <a:r>
              <a:rPr lang="uk-UA" sz="2000" b="1" i="1" dirty="0" smtClean="0">
                <a:solidFill>
                  <a:schemeClr val="accent6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000" b="1" i="1" dirty="0">
                <a:solidFill>
                  <a:schemeClr val="accent6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Щоб бути хорошим учителем, потрібно любити те, що викладаєш і тих, кому викладаєш».</a:t>
            </a:r>
            <a:endParaRPr lang="ru-RU" sz="2000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  <a:p>
            <a:pPr algn="l"/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23232" y="2564160"/>
            <a:ext cx="64852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2514600" algn="l"/>
              </a:tabLst>
            </a:pP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Вчитель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української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мови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та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літератури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lvl="0" indent="45085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2514600" algn="l"/>
              </a:tabLst>
            </a:pP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Тернопільської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класичної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гімназії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0" indent="45085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2514600" algn="l"/>
              </a:tabLst>
            </a:pP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Педагогічний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стаж – 19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років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0" indent="45085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2514600" algn="l"/>
              </a:tabLst>
            </a:pP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Спеціаліст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вищої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категорії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, старший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вчитель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087" t="3838" r="5703" b="3675"/>
          <a:stretch/>
        </p:blipFill>
        <p:spPr>
          <a:xfrm>
            <a:off x="709684" y="2564160"/>
            <a:ext cx="2852382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2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99663" y="118281"/>
            <a:ext cx="3908314" cy="591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3200" dirty="0" smtClean="0">
                <a:solidFill>
                  <a:schemeClr val="accent1">
                    <a:lumMod val="50000"/>
                  </a:schemeClr>
                </a:solidFill>
              </a:rPr>
              <a:t>Реалізація</a:t>
            </a:r>
            <a:r>
              <a:rPr lang="uk-UA" sz="3200" dirty="0" smtClean="0">
                <a:solidFill>
                  <a:srgbClr val="94B6D2">
                    <a:lumMod val="50000"/>
                  </a:srgbClr>
                </a:solidFill>
              </a:rPr>
              <a:t> проектів</a:t>
            </a:r>
            <a:endParaRPr lang="uk-UA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148523" y="118281"/>
            <a:ext cx="3131954" cy="613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uk-UA" sz="2000" dirty="0" smtClean="0">
                <a:solidFill>
                  <a:srgbClr val="002060"/>
                </a:solidFill>
              </a:rPr>
              <a:t>Позаурочна діяльність</a:t>
            </a:r>
            <a:endParaRPr lang="uk-UA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28" y="774242"/>
            <a:ext cx="3962744" cy="2820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715" y="774242"/>
            <a:ext cx="4523224" cy="28209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29" y="3855738"/>
            <a:ext cx="3962743" cy="27129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928" y="3855738"/>
            <a:ext cx="4218798" cy="269466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280477" y="3493382"/>
            <a:ext cx="19239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000" dirty="0" smtClean="0">
                <a:solidFill>
                  <a:srgbClr val="002060"/>
                </a:solidFill>
              </a:rPr>
              <a:t>«</a:t>
            </a:r>
            <a:r>
              <a:rPr lang="uk-UA" sz="2000" dirty="0">
                <a:solidFill>
                  <a:srgbClr val="002060"/>
                </a:solidFill>
              </a:rPr>
              <a:t>Л</a:t>
            </a:r>
            <a:r>
              <a:rPr lang="uk-UA" sz="2000" dirty="0" smtClean="0">
                <a:solidFill>
                  <a:srgbClr val="002060"/>
                </a:solidFill>
              </a:rPr>
              <a:t>ісова пісня»</a:t>
            </a:r>
            <a:endParaRPr lang="uk-UA" sz="2000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030" y="1175734"/>
            <a:ext cx="4176122" cy="20179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764" y="3893492"/>
            <a:ext cx="4260505" cy="26752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0998" y="3843110"/>
            <a:ext cx="3611911" cy="27072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3431" y="744195"/>
            <a:ext cx="4667046" cy="292376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359796" y="3467907"/>
            <a:ext cx="2590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000" dirty="0" smtClean="0">
                <a:solidFill>
                  <a:srgbClr val="002060"/>
                </a:solidFill>
              </a:rPr>
              <a:t>«За двома зайцями»</a:t>
            </a:r>
            <a:endParaRPr lang="uk-UA" sz="2000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558568" y="3481878"/>
            <a:ext cx="21932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000" dirty="0" smtClean="0">
                <a:solidFill>
                  <a:srgbClr val="002060"/>
                </a:solidFill>
              </a:rPr>
              <a:t>«Назар </a:t>
            </a:r>
            <a:r>
              <a:rPr lang="uk-UA" sz="2000" dirty="0" err="1" smtClean="0">
                <a:solidFill>
                  <a:srgbClr val="002060"/>
                </a:solidFill>
              </a:rPr>
              <a:t>Стодоля</a:t>
            </a:r>
            <a:r>
              <a:rPr lang="uk-UA" sz="2000" dirty="0" smtClean="0">
                <a:solidFill>
                  <a:srgbClr val="002060"/>
                </a:solidFill>
              </a:rPr>
              <a:t>»</a:t>
            </a:r>
            <a:endParaRPr lang="uk-UA" sz="2000" dirty="0">
              <a:solidFill>
                <a:srgbClr val="00206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463" y="709684"/>
            <a:ext cx="3863483" cy="289761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6520" y="624826"/>
            <a:ext cx="3958206" cy="296865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541" y="3724609"/>
            <a:ext cx="3966949" cy="297521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63480" y="3709151"/>
            <a:ext cx="3966948" cy="297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8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5" grpId="0"/>
      <p:bldP spid="15" grpId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255135"/>
            <a:ext cx="8596668" cy="741528"/>
          </a:xfrm>
        </p:spPr>
        <p:txBody>
          <a:bodyPr/>
          <a:lstStyle/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Результат проектної діяльності:</a:t>
            </a: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488135"/>
            <a:ext cx="8596668" cy="254788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високий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</a:rPr>
              <a:t>рівень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позитивного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</a:rPr>
              <a:t>ставлення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</a:rPr>
              <a:t>дітей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до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</a:rPr>
              <a:t>школи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висока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</a:rPr>
              <a:t>навчальна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</a:rPr>
              <a:t>активність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</a:rPr>
              <a:t>учнів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зацікавленість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</a:rPr>
              <a:t>кінцевому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</a:rPr>
              <a:t>результаті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</a:rPr>
              <a:t>праці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бажання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</a:rPr>
              <a:t>брати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участь у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конкурсах;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</a:rPr>
              <a:t>с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итуація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успіху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014" y="3261815"/>
            <a:ext cx="3282357" cy="32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9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4505" y="509210"/>
            <a:ext cx="8466666" cy="171537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</a:rPr>
              <a:t>Методична проблема: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Використання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проектних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технологій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з метою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реалізації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індивідуального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підходу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навчанні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на уроках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української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мови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літератури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”</a:t>
            </a:r>
            <a:endParaRPr lang="ru-RU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505" y="2708027"/>
            <a:ext cx="8466666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200" b="1" u="sng" dirty="0" err="1" smtClean="0">
                <a:solidFill>
                  <a:schemeClr val="accent6">
                    <a:lumMod val="50000"/>
                  </a:schemeClr>
                </a:solidFill>
              </a:rPr>
              <a:t>Проектна</a:t>
            </a:r>
            <a:r>
              <a:rPr lang="ru-RU" sz="2200" b="1" u="sng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b="1" u="sng" dirty="0" err="1" smtClean="0">
                <a:solidFill>
                  <a:schemeClr val="accent6">
                    <a:lumMod val="50000"/>
                  </a:schemeClr>
                </a:solidFill>
              </a:rPr>
              <a:t>технологія</a:t>
            </a:r>
            <a:r>
              <a:rPr lang="ru-RU" sz="2200" b="1" u="sng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засіб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формування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ключових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компетентностей: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уміння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вчитись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»;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200" dirty="0" err="1">
                <a:solidFill>
                  <a:schemeClr val="accent6">
                    <a:lumMod val="50000"/>
                  </a:schemeClr>
                </a:solidFill>
              </a:rPr>
              <a:t>с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оціальної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200" dirty="0" err="1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доров’язберігаючої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200" dirty="0" err="1">
                <a:solidFill>
                  <a:schemeClr val="accent6">
                    <a:lumMod val="50000"/>
                  </a:schemeClr>
                </a:solidFill>
              </a:rPr>
              <a:t>к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омпетентності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з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інформаційних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і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комунікативних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технологій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</a:rPr>
              <a:t>;</a:t>
            </a:r>
            <a:endParaRPr lang="ru-RU" sz="2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200" dirty="0" err="1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асіб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критичного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мислення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виховання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активної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особистості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розвитку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творчих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здібностей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дитини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1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65" y="145575"/>
            <a:ext cx="9055637" cy="1320800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Проектна діяльність – це розвиток особистості</a:t>
            </a:r>
            <a:br>
              <a:rPr lang="uk-UA" sz="3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Учні виконують такі розумові та практичні дії:</a:t>
            </a:r>
            <a:endParaRPr lang="uk-UA" sz="2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idx="1"/>
          </p:nvPr>
        </p:nvSpPr>
        <p:spPr>
          <a:xfrm>
            <a:off x="3575712" y="1237327"/>
            <a:ext cx="6741994" cy="56206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dirty="0" smtClean="0">
                <a:solidFill>
                  <a:srgbClr val="C00000"/>
                </a:solidFill>
              </a:rPr>
              <a:t>Виявлення</a:t>
            </a:r>
            <a:r>
              <a:rPr lang="uk-UA" sz="2400" dirty="0" smtClean="0"/>
              <a:t> потреби в удосконаленні світу</a:t>
            </a:r>
          </a:p>
          <a:p>
            <a:pPr marL="0" indent="0">
              <a:buNone/>
            </a:pPr>
            <a:r>
              <a:rPr lang="uk-UA" sz="2400" dirty="0" smtClean="0">
                <a:solidFill>
                  <a:srgbClr val="C00000"/>
                </a:solidFill>
              </a:rPr>
              <a:t>Розуміння</a:t>
            </a:r>
            <a:r>
              <a:rPr lang="uk-UA" sz="2400" dirty="0" smtClean="0"/>
              <a:t> поставленого завдання</a:t>
            </a:r>
          </a:p>
          <a:p>
            <a:pPr marL="0" indent="0">
              <a:buNone/>
            </a:pPr>
            <a:r>
              <a:rPr lang="uk-UA" sz="2400" dirty="0" smtClean="0">
                <a:solidFill>
                  <a:srgbClr val="C00000"/>
                </a:solidFill>
              </a:rPr>
              <a:t>Планування</a:t>
            </a:r>
            <a:r>
              <a:rPr lang="uk-UA" sz="2400" dirty="0" smtClean="0"/>
              <a:t> остаточного результату</a:t>
            </a:r>
          </a:p>
          <a:p>
            <a:pPr marL="0" indent="0">
              <a:buNone/>
            </a:pPr>
            <a:r>
              <a:rPr lang="uk-UA" sz="2400" dirty="0" smtClean="0">
                <a:solidFill>
                  <a:srgbClr val="C00000"/>
                </a:solidFill>
              </a:rPr>
              <a:t>Виконання</a:t>
            </a:r>
            <a:r>
              <a:rPr lang="uk-UA" sz="2400" dirty="0" smtClean="0"/>
              <a:t> алгоритму проектування</a:t>
            </a:r>
          </a:p>
          <a:p>
            <a:pPr marL="0" indent="0">
              <a:buNone/>
            </a:pPr>
            <a:r>
              <a:rPr lang="uk-UA" sz="2400" dirty="0" smtClean="0">
                <a:solidFill>
                  <a:srgbClr val="C00000"/>
                </a:solidFill>
              </a:rPr>
              <a:t>Внесення</a:t>
            </a:r>
            <a:r>
              <a:rPr lang="uk-UA" sz="2400" dirty="0" smtClean="0"/>
              <a:t> корективів у рішення</a:t>
            </a:r>
          </a:p>
          <a:p>
            <a:pPr marL="0" indent="0">
              <a:buNone/>
            </a:pPr>
            <a:r>
              <a:rPr lang="uk-UA" sz="2400" dirty="0" smtClean="0"/>
              <a:t>Конструктивне </a:t>
            </a:r>
            <a:r>
              <a:rPr lang="uk-UA" sz="2400" dirty="0" smtClean="0">
                <a:solidFill>
                  <a:srgbClr val="C00000"/>
                </a:solidFill>
              </a:rPr>
              <a:t>обговорення</a:t>
            </a:r>
          </a:p>
          <a:p>
            <a:pPr marL="0" indent="0">
              <a:buNone/>
            </a:pPr>
            <a:r>
              <a:rPr lang="uk-UA" sz="2400" dirty="0" smtClean="0">
                <a:solidFill>
                  <a:srgbClr val="C00000"/>
                </a:solidFill>
              </a:rPr>
              <a:t>Вираження</a:t>
            </a:r>
            <a:r>
              <a:rPr lang="uk-UA" sz="2400" dirty="0" smtClean="0"/>
              <a:t> задумів</a:t>
            </a:r>
          </a:p>
          <a:p>
            <a:pPr marL="0" indent="0">
              <a:buNone/>
            </a:pPr>
            <a:r>
              <a:rPr lang="uk-UA" sz="2400" dirty="0" smtClean="0">
                <a:solidFill>
                  <a:srgbClr val="C00000"/>
                </a:solidFill>
              </a:rPr>
              <a:t>Пошук</a:t>
            </a:r>
            <a:r>
              <a:rPr lang="uk-UA" sz="2400" dirty="0" smtClean="0"/>
              <a:t> і </a:t>
            </a:r>
            <a:r>
              <a:rPr lang="uk-UA" sz="2400" dirty="0" smtClean="0">
                <a:solidFill>
                  <a:srgbClr val="C00000"/>
                </a:solidFill>
              </a:rPr>
              <a:t>знаходження</a:t>
            </a:r>
            <a:r>
              <a:rPr lang="uk-UA" sz="2400" dirty="0" smtClean="0"/>
              <a:t> інформації</a:t>
            </a:r>
          </a:p>
          <a:p>
            <a:pPr marL="0" indent="0">
              <a:buNone/>
            </a:pPr>
            <a:r>
              <a:rPr lang="uk-UA" sz="2400" dirty="0" smtClean="0">
                <a:solidFill>
                  <a:srgbClr val="C00000"/>
                </a:solidFill>
              </a:rPr>
              <a:t>Складання</a:t>
            </a:r>
            <a:r>
              <a:rPr lang="uk-UA" sz="2400" dirty="0" smtClean="0"/>
              <a:t> схем</a:t>
            </a:r>
          </a:p>
          <a:p>
            <a:pPr marL="0" indent="0">
              <a:buNone/>
            </a:pPr>
            <a:r>
              <a:rPr lang="uk-UA" sz="2400" dirty="0" smtClean="0">
                <a:solidFill>
                  <a:srgbClr val="C00000"/>
                </a:solidFill>
              </a:rPr>
              <a:t>Оцінювання</a:t>
            </a:r>
            <a:r>
              <a:rPr lang="uk-UA" sz="2400" dirty="0" smtClean="0"/>
              <a:t> результатів</a:t>
            </a:r>
          </a:p>
          <a:p>
            <a:pPr marL="0" indent="0">
              <a:buNone/>
            </a:pPr>
            <a:r>
              <a:rPr lang="uk-UA" sz="2400" dirty="0" smtClean="0">
                <a:solidFill>
                  <a:srgbClr val="C00000"/>
                </a:solidFill>
              </a:rPr>
              <a:t>Розуміння</a:t>
            </a:r>
            <a:r>
              <a:rPr lang="uk-UA" sz="2400" dirty="0" smtClean="0"/>
              <a:t> критерії оцінювання</a:t>
            </a:r>
            <a:endParaRPr lang="uk-UA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86686" y="1237327"/>
            <a:ext cx="189249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5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</a:t>
            </a:r>
          </a:p>
          <a:p>
            <a:pPr lvl="0" algn="ctr">
              <a:spcBef>
                <a:spcPct val="20000"/>
              </a:spcBef>
            </a:pPr>
            <a:r>
              <a:rPr lang="ru-RU" sz="5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</a:t>
            </a:r>
          </a:p>
          <a:p>
            <a:pPr lvl="0" algn="ctr">
              <a:spcBef>
                <a:spcPct val="20000"/>
              </a:spcBef>
            </a:pPr>
            <a:r>
              <a:rPr lang="ru-RU" sz="5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</a:t>
            </a:r>
          </a:p>
          <a:p>
            <a:pPr lvl="0" algn="ctr">
              <a:spcBef>
                <a:spcPct val="20000"/>
              </a:spcBef>
            </a:pPr>
            <a:r>
              <a:rPr lang="ru-RU" sz="5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Е</a:t>
            </a:r>
          </a:p>
          <a:p>
            <a:pPr lvl="0" algn="ctr">
              <a:spcBef>
                <a:spcPct val="20000"/>
              </a:spcBef>
            </a:pPr>
            <a:r>
              <a:rPr lang="ru-RU" sz="5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</a:t>
            </a:r>
          </a:p>
          <a:p>
            <a:pPr lvl="0" algn="ctr">
              <a:spcBef>
                <a:spcPct val="20000"/>
              </a:spcBef>
            </a:pPr>
            <a:r>
              <a:rPr lang="ru-RU" sz="5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2047164" y="3435238"/>
            <a:ext cx="1210420" cy="918397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9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606" y="159224"/>
            <a:ext cx="9121759" cy="768824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94B6D2">
                    <a:lumMod val="50000"/>
                  </a:srgbClr>
                </a:solidFill>
              </a:rPr>
              <a:t>Під час проектної діяльності учні навчаються: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4836" y="902144"/>
            <a:ext cx="8596668" cy="474942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</a:rPr>
              <a:t>п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ланувати свою роботу;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</a:rPr>
              <a:t>в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икористовувати багато джерел інформації;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</a:rPr>
              <a:t>с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амостійно відбирати і накопичувати матеріал;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</a:rPr>
              <a:t>а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налізувати факти;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</a:rPr>
              <a:t>а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ргументувати думки;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</a:rPr>
              <a:t>п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риймати рішення;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дійснювати дослідження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</a:rPr>
              <a:t>в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становлювати соціальні контакти;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</a:rPr>
              <a:t>р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озподіляти обов’язки, взаємодіяти один з одним;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</a:rPr>
              <a:t>п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резентувати створене перед аудиторією;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</a:rPr>
              <a:t>о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цінювати себе та інших.</a:t>
            </a:r>
            <a:endParaRPr lang="uk-UA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4788" y="6215826"/>
            <a:ext cx="10276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rgbClr val="C00000"/>
                </a:solidFill>
                <a:ea typeface="+mj-ea"/>
                <a:cs typeface="+mj-cs"/>
              </a:rPr>
              <a:t>Формування активної, творчої позиції в розв’язанні життєвих проблем</a:t>
            </a:r>
            <a:endParaRPr lang="uk-UA" sz="1400" dirty="0">
              <a:solidFill>
                <a:srgbClr val="C00000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5225624" y="5651565"/>
            <a:ext cx="655092" cy="579514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587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2459210"/>
              </p:ext>
            </p:extLst>
          </p:nvPr>
        </p:nvGraphicFramePr>
        <p:xfrm>
          <a:off x="168322" y="0"/>
          <a:ext cx="12023678" cy="6605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599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00" y="841612"/>
            <a:ext cx="8596668" cy="714233"/>
          </a:xfrm>
        </p:spPr>
        <p:txBody>
          <a:bodyPr/>
          <a:lstStyle/>
          <a:p>
            <a:r>
              <a:rPr lang="uk-UA" sz="3200" dirty="0" smtClean="0">
                <a:solidFill>
                  <a:srgbClr val="94B6D2">
                    <a:lumMod val="50000"/>
                  </a:srgbClr>
                </a:solidFill>
              </a:rPr>
              <a:t>Роль учителя в проектній діяльності учнів: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800" y="2037759"/>
            <a:ext cx="9394713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uk-UA" sz="2400" dirty="0">
                <a:solidFill>
                  <a:schemeClr val="accent6">
                    <a:lumMod val="50000"/>
                  </a:schemeClr>
                </a:solidFill>
              </a:rPr>
              <a:t>п</a:t>
            </a:r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</a:rPr>
              <a:t>омічник у визначенні мети діяльності;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400" dirty="0">
                <a:solidFill>
                  <a:schemeClr val="accent6">
                    <a:lumMod val="50000"/>
                  </a:schemeClr>
                </a:solidFill>
              </a:rPr>
              <a:t>к</a:t>
            </a:r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</a:rPr>
              <a:t>онсультант у плануванні та організації роботи;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400" dirty="0">
                <a:solidFill>
                  <a:schemeClr val="accent6">
                    <a:lumMod val="50000"/>
                  </a:schemeClr>
                </a:solidFill>
              </a:rPr>
              <a:t>с</a:t>
            </a:r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</a:rPr>
              <a:t>пеціаліст у багатьох галузях науки;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400" dirty="0">
                <a:solidFill>
                  <a:schemeClr val="accent6">
                    <a:lumMod val="50000"/>
                  </a:schemeClr>
                </a:solidFill>
              </a:rPr>
              <a:t>е</a:t>
            </a:r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</a:rPr>
              <a:t>нтузіаст у мотивації учнів для досягнення поставленої мети;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400" dirty="0">
                <a:solidFill>
                  <a:schemeClr val="accent6">
                    <a:lumMod val="50000"/>
                  </a:schemeClr>
                </a:solidFill>
              </a:rPr>
              <a:t>п</a:t>
            </a:r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</a:rPr>
              <a:t>артнер спільної діяльності;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400" dirty="0">
                <a:solidFill>
                  <a:schemeClr val="accent6">
                    <a:lumMod val="50000"/>
                  </a:schemeClr>
                </a:solidFill>
              </a:rPr>
              <a:t>е</a:t>
            </a:r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</a:rPr>
              <a:t>ксперт результатів творчої діяльності.</a:t>
            </a:r>
            <a:endParaRPr lang="uk-UA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9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4954184"/>
              </p:ext>
            </p:extLst>
          </p:nvPr>
        </p:nvGraphicFramePr>
        <p:xfrm>
          <a:off x="627798" y="0"/>
          <a:ext cx="9648966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013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663" y="118281"/>
            <a:ext cx="3908314" cy="591403"/>
          </a:xfrm>
        </p:spPr>
        <p:txBody>
          <a:bodyPr/>
          <a:lstStyle/>
          <a:p>
            <a:r>
              <a:rPr lang="uk-UA" sz="3200" dirty="0" smtClean="0">
                <a:solidFill>
                  <a:schemeClr val="accent1">
                    <a:lumMod val="50000"/>
                  </a:schemeClr>
                </a:solidFill>
              </a:rPr>
              <a:t>Реалізація</a:t>
            </a:r>
            <a:r>
              <a:rPr lang="uk-UA" sz="3200" dirty="0" smtClean="0">
                <a:solidFill>
                  <a:srgbClr val="94B6D2">
                    <a:lumMod val="50000"/>
                  </a:srgbClr>
                </a:solidFill>
              </a:rPr>
              <a:t> проектів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67699" y="61532"/>
            <a:ext cx="2802845" cy="7054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000" dirty="0" smtClean="0">
                <a:solidFill>
                  <a:srgbClr val="002060"/>
                </a:solidFill>
              </a:rPr>
              <a:t>На </a:t>
            </a:r>
            <a:r>
              <a:rPr lang="uk-UA" sz="2000" dirty="0" err="1" smtClean="0">
                <a:solidFill>
                  <a:srgbClr val="002060"/>
                </a:solidFill>
              </a:rPr>
              <a:t>уроках</a:t>
            </a:r>
            <a:r>
              <a:rPr lang="uk-UA" sz="2000" dirty="0" smtClean="0">
                <a:solidFill>
                  <a:srgbClr val="002060"/>
                </a:solidFill>
              </a:rPr>
              <a:t> української мови та літератури</a:t>
            </a:r>
            <a:endParaRPr lang="uk-UA" sz="2000" dirty="0">
              <a:solidFill>
                <a:srgbClr val="002060"/>
              </a:solidFill>
            </a:endParaRPr>
          </a:p>
        </p:txBody>
      </p:sp>
      <p:pic>
        <p:nvPicPr>
          <p:cNvPr id="7" name="Picture 2" descr="F:\Конспект Григір Тютюнник Климко 7 клас\DSC03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05" y="709684"/>
            <a:ext cx="4175468" cy="3131601"/>
          </a:xfrm>
          <a:prstGeom prst="rect">
            <a:avLst/>
          </a:prstGeom>
          <a:noFill/>
        </p:spPr>
      </p:pic>
      <p:pic>
        <p:nvPicPr>
          <p:cNvPr id="8" name="Picture 10" descr="F:\DCIM\101MSDCF\DSC031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2500" y="828068"/>
            <a:ext cx="3725839" cy="2732562"/>
          </a:xfrm>
          <a:prstGeom prst="rect">
            <a:avLst/>
          </a:prstGeom>
          <a:noFill/>
        </p:spPr>
      </p:pic>
      <p:pic>
        <p:nvPicPr>
          <p:cNvPr id="9" name="Picture 9" descr="F:\DCIM\101MSDCF\DSC031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0389" y="3954378"/>
            <a:ext cx="3777428" cy="2719897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30" y="4067553"/>
            <a:ext cx="3475629" cy="26067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0505" y="3617176"/>
            <a:ext cx="4076132" cy="3057099"/>
          </a:xfrm>
          <a:prstGeom prst="rect">
            <a:avLst/>
          </a:prstGeom>
        </p:spPr>
      </p:pic>
      <p:pic>
        <p:nvPicPr>
          <p:cNvPr id="12" name="Picture 5" descr="F:\DCIM\101MSDCF\DSC032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31" y="709928"/>
            <a:ext cx="4175142" cy="3131357"/>
          </a:xfrm>
          <a:prstGeom prst="rect">
            <a:avLst/>
          </a:prstGeom>
          <a:noFill/>
        </p:spPr>
      </p:pic>
      <p:pic>
        <p:nvPicPr>
          <p:cNvPr id="13" name="Picture 3" descr="F:\DCIM\101MSDCF\DSC032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55544" y="709683"/>
            <a:ext cx="3421038" cy="2785093"/>
          </a:xfrm>
          <a:prstGeom prst="rect">
            <a:avLst/>
          </a:prstGeom>
          <a:noFill/>
        </p:spPr>
      </p:pic>
      <p:pic>
        <p:nvPicPr>
          <p:cNvPr id="14" name="Picture 7" descr="F:\DCIM\101MSDCF\DSC03244.JPG"/>
          <p:cNvPicPr>
            <a:picLocks noChangeAspect="1" noChangeArrowheads="1"/>
          </p:cNvPicPr>
          <p:nvPr/>
        </p:nvPicPr>
        <p:blipFill>
          <a:blip r:embed="rId9" cstate="print"/>
          <a:srcRect l="9001" t="2000"/>
          <a:stretch>
            <a:fillRect/>
          </a:stretch>
        </p:blipFill>
        <p:spPr bwMode="auto">
          <a:xfrm>
            <a:off x="4226225" y="3954378"/>
            <a:ext cx="3345755" cy="2702364"/>
          </a:xfrm>
          <a:prstGeom prst="rect">
            <a:avLst/>
          </a:prstGeom>
          <a:noFill/>
        </p:spPr>
      </p:pic>
      <p:pic>
        <p:nvPicPr>
          <p:cNvPr id="15" name="Picture 8" descr="F:\DCIM\101MSDCF\DSC0324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2630" y="4067553"/>
            <a:ext cx="3475630" cy="2606722"/>
          </a:xfrm>
          <a:prstGeom prst="rect">
            <a:avLst/>
          </a:prstGeom>
          <a:noFill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0505" y="3615315"/>
            <a:ext cx="4081093" cy="306081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19845" y="709684"/>
            <a:ext cx="3711608" cy="278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8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99663" y="118281"/>
            <a:ext cx="3908314" cy="591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3200" dirty="0" smtClean="0">
                <a:solidFill>
                  <a:srgbClr val="94B6D2">
                    <a:lumMod val="50000"/>
                  </a:srgbClr>
                </a:solidFill>
              </a:rPr>
              <a:t>Реалізація проектів</a:t>
            </a:r>
            <a:endParaRPr lang="uk-UA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148523" y="118281"/>
            <a:ext cx="3131954" cy="613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uk-UA" sz="2000" dirty="0" smtClean="0">
                <a:solidFill>
                  <a:srgbClr val="002060"/>
                </a:solidFill>
              </a:rPr>
              <a:t>Позаурочна діяльність</a:t>
            </a:r>
            <a:endParaRPr lang="uk-UA" sz="2000" dirty="0">
              <a:solidFill>
                <a:srgbClr val="002060"/>
              </a:solidFill>
            </a:endParaRPr>
          </a:p>
        </p:txBody>
      </p:sp>
      <p:pic>
        <p:nvPicPr>
          <p:cNvPr id="6" name="Picture 4" descr="G:\Фотки\Шевченківський вечір\DSC_0827.JPG"/>
          <p:cNvPicPr>
            <a:picLocks noChangeAspect="1" noChangeArrowheads="1"/>
          </p:cNvPicPr>
          <p:nvPr/>
        </p:nvPicPr>
        <p:blipFill>
          <a:blip r:embed="rId2" cstate="print"/>
          <a:srcRect t="29681"/>
          <a:stretch>
            <a:fillRect/>
          </a:stretch>
        </p:blipFill>
        <p:spPr bwMode="auto">
          <a:xfrm>
            <a:off x="199662" y="709684"/>
            <a:ext cx="6095023" cy="2838734"/>
          </a:xfrm>
          <a:prstGeom prst="rect">
            <a:avLst/>
          </a:prstGeom>
          <a:noFill/>
        </p:spPr>
      </p:pic>
      <p:pic>
        <p:nvPicPr>
          <p:cNvPr id="7" name="Picture 3" descr="G:\Фотки\Шевченківський вечір\DSC_07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225114" y="1072562"/>
            <a:ext cx="2978772" cy="1972940"/>
          </a:xfrm>
          <a:prstGeom prst="rect">
            <a:avLst/>
          </a:prstGeom>
          <a:noFill/>
        </p:spPr>
      </p:pic>
      <p:pic>
        <p:nvPicPr>
          <p:cNvPr id="8" name="Picture 2" descr="G:\Фотки\Шевченківський вечір\DSC_07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662" y="3737776"/>
            <a:ext cx="4358690" cy="2886925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109" y="3737776"/>
            <a:ext cx="4358971" cy="28869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006733" y="3148308"/>
            <a:ext cx="28312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000" dirty="0" smtClean="0">
                <a:solidFill>
                  <a:srgbClr val="002060"/>
                </a:solidFill>
              </a:rPr>
              <a:t>Шевченківський вечір</a:t>
            </a:r>
            <a:endParaRPr lang="uk-UA" sz="20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731290" y="3148308"/>
            <a:ext cx="1382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000" dirty="0" err="1" smtClean="0">
                <a:solidFill>
                  <a:srgbClr val="002060"/>
                </a:solidFill>
              </a:rPr>
              <a:t>Мовна</a:t>
            </a:r>
            <a:r>
              <a:rPr lang="uk-UA" sz="2000" dirty="0" smtClean="0">
                <a:solidFill>
                  <a:srgbClr val="002060"/>
                </a:solidFill>
              </a:rPr>
              <a:t> гра</a:t>
            </a:r>
            <a:endParaRPr lang="uk-UA" sz="2000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949" y="661895"/>
            <a:ext cx="4321405" cy="29812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858" y="3710560"/>
            <a:ext cx="3889585" cy="29141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622" y="567216"/>
            <a:ext cx="3938357" cy="29507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2170" y="3714330"/>
            <a:ext cx="4428270" cy="293381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537348" y="3148307"/>
            <a:ext cx="24416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000" dirty="0" smtClean="0">
                <a:solidFill>
                  <a:srgbClr val="002060"/>
                </a:solidFill>
              </a:rPr>
              <a:t>Патріотична поезія</a:t>
            </a:r>
            <a:endParaRPr lang="uk-UA" sz="2000" dirty="0">
              <a:solidFill>
                <a:srgbClr val="00206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4009" y="1771394"/>
            <a:ext cx="3237257" cy="32433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3690" y="1354797"/>
            <a:ext cx="2883658" cy="398713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223" y="1043875"/>
            <a:ext cx="3060457" cy="46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6" grpId="0"/>
    </p:bldLst>
  </p:timing>
</p:sld>
</file>

<file path=ppt/theme/theme1.xml><?xml version="1.0" encoding="utf-8"?>
<a:theme xmlns:a="http://schemas.openxmlformats.org/drawingml/2006/main" name="Грань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241</TotalTime>
  <Words>364</Words>
  <Application>Microsoft Office PowerPoint</Application>
  <PresentationFormat>Произвольный</PresentationFormat>
  <Paragraphs>95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Грань</vt:lpstr>
      <vt:lpstr>Портфоліо Підручняк Ольга Павлівна</vt:lpstr>
      <vt:lpstr>Презентация PowerPoint</vt:lpstr>
      <vt:lpstr>Проектна діяльність – це розвиток особистості Учні виконують такі розумові та практичні дії:</vt:lpstr>
      <vt:lpstr>Під час проектної діяльності учні навчаються:</vt:lpstr>
      <vt:lpstr>Презентация PowerPoint</vt:lpstr>
      <vt:lpstr>Роль учителя в проектній діяльності учнів:</vt:lpstr>
      <vt:lpstr>Презентация PowerPoint</vt:lpstr>
      <vt:lpstr>Реалізація проектів</vt:lpstr>
      <vt:lpstr>Презентация PowerPoint</vt:lpstr>
      <vt:lpstr>Презентация PowerPoint</vt:lpstr>
      <vt:lpstr>Результат проектної діяльності: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30</cp:revision>
  <dcterms:created xsi:type="dcterms:W3CDTF">2018-01-28T14:03:24Z</dcterms:created>
  <dcterms:modified xsi:type="dcterms:W3CDTF">2018-02-01T13:38:37Z</dcterms:modified>
</cp:coreProperties>
</file>