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43924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dirty="0"/>
              <a:t/>
            </a:r>
            <a:br>
              <a:rPr lang="uk-UA" sz="48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en-US" sz="4000" dirty="0"/>
              <a:t> </a:t>
            </a:r>
            <a:r>
              <a:rPr lang="uk-UA" sz="4000" dirty="0" smtClean="0"/>
              <a:t> </a:t>
            </a:r>
            <a:r>
              <a:rPr lang="en-US" sz="4400" dirty="0" smtClean="0"/>
              <a:t>“</a:t>
            </a:r>
            <a:r>
              <a:rPr lang="uk-UA" sz="4400" dirty="0"/>
              <a:t>Я любить,</a:t>
            </a:r>
            <a:br>
              <a:rPr lang="uk-UA" sz="4400" dirty="0"/>
            </a:br>
            <a:r>
              <a:rPr lang="uk-UA" sz="4400" dirty="0"/>
              <a:t>   </a:t>
            </a:r>
            <a:r>
              <a:rPr lang="uk-UA" sz="4400" dirty="0" smtClean="0"/>
              <a:t>  я </a:t>
            </a:r>
            <a:r>
              <a:rPr lang="uk-UA" sz="4400" dirty="0"/>
              <a:t>жити хочу</a:t>
            </a:r>
            <a:br>
              <a:rPr lang="uk-UA" sz="4400" dirty="0"/>
            </a:br>
            <a:r>
              <a:rPr lang="uk-UA" sz="4400" dirty="0"/>
              <a:t>      </a:t>
            </a:r>
            <a:r>
              <a:rPr lang="uk-UA" sz="4400" dirty="0" smtClean="0"/>
              <a:t> серцем</a:t>
            </a:r>
            <a:r>
              <a:rPr lang="uk-UA" sz="4400" dirty="0"/>
              <a:t>…</a:t>
            </a:r>
            <a:r>
              <a:rPr lang="en-US" sz="4400" dirty="0"/>
              <a:t>”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9"/>
            <a:ext cx="5364088" cy="6858000"/>
          </a:xfrm>
        </p:spPr>
      </p:pic>
    </p:spTree>
    <p:extLst>
      <p:ext uri="{BB962C8B-B14F-4D97-AF65-F5344CB8AC3E}">
        <p14:creationId xmlns:p14="http://schemas.microsoft.com/office/powerpoint/2010/main" val="22678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31" y="0"/>
            <a:ext cx="473359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Ликер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Полусмокова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нерозділена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любов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2936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Моя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любов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сподівання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Моя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любо!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Мій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друже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2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Просто картинки\10) В. Касіян ''Садок вишневий коло хати''\Садок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26402"/>
            <a:ext cx="12241360" cy="68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В. </a:t>
            </a:r>
            <a:r>
              <a:rPr lang="uk-UA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Касіян</a:t>
            </a: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Садок вишневий коло хати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осто картинки\Інше\дер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0"/>
            <a:ext cx="11101713" cy="69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76672"/>
            <a:ext cx="64211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Мені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ж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мій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Боже, на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Подай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любов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сердечний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рай,</a:t>
            </a: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 І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більш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нічого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не давай.</a:t>
            </a: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Т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Шевенко"Молитва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259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Просто картинки\3) Т.Шевченко ''Селянська родина''\1) Просто 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4"/>
            <a:ext cx="9144000" cy="68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</a:t>
            </a:r>
            <a:r>
              <a:rPr lang="uk-UA" i="1" dirty="0" smtClean="0">
                <a:solidFill>
                  <a:schemeClr val="tx2"/>
                </a:solidFill>
              </a:rPr>
              <a:t>Тарас Шевченко </a:t>
            </a:r>
            <a:r>
              <a:rPr lang="en-US" i="1" dirty="0" smtClean="0">
                <a:solidFill>
                  <a:schemeClr val="tx2"/>
                </a:solidFill>
              </a:rPr>
              <a:t>“</a:t>
            </a:r>
            <a:r>
              <a:rPr lang="uk-UA" i="1" dirty="0" smtClean="0">
                <a:solidFill>
                  <a:schemeClr val="tx2"/>
                </a:solidFill>
              </a:rPr>
              <a:t>Селянська родина</a:t>
            </a:r>
            <a:r>
              <a:rPr lang="en-US" i="1" dirty="0" smtClean="0">
                <a:solidFill>
                  <a:schemeClr val="tx2"/>
                </a:solidFill>
              </a:rPr>
              <a:t>”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7" name="Picture 3" descr="C:\Documents and Settings\Admin\Рабочий стол\Просто картинки\Інше\Невідомо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37112"/>
            <a:ext cx="4139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Оксана Коваленко</a:t>
            </a:r>
            <a:r>
              <a:rPr lang="uk-UA" sz="3200" b="1" i="1" dirty="0" smtClean="0"/>
              <a:t>                            </a:t>
            </a:r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</a:rPr>
              <a:t>світлий ангел    дитинства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осто картинки\4)5))) Т.Шевченко ''Катерина''\1164 _ 1600 Катери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7" y="279662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Тарас Шевченко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546" y="333952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Катерина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осто картинки\5) Портрет Ганни Закревської\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39" y="7805"/>
            <a:ext cx="5368061" cy="68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779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Ганна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Закревська</a:t>
            </a:r>
            <a:r>
              <a:rPr lang="ru-RU" sz="2800" i="1" dirty="0" smtClean="0"/>
              <a:t>– </a:t>
            </a:r>
            <a:r>
              <a:rPr lang="ru-RU" sz="2800" i="1" dirty="0" err="1" smtClean="0">
                <a:solidFill>
                  <a:schemeClr val="accent4">
                    <a:lumMod val="50000"/>
                  </a:schemeClr>
                </a:solidFill>
              </a:rPr>
              <a:t>кохання-пристрасть</a:t>
            </a:r>
            <a:endParaRPr lang="ru-RU" sz="28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покою!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Моє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свято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чорнобриве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досі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меж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ними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Тихо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пишно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походжаєш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очима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ж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чорними-голубими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досі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чаруєш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Людські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душі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46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осто картинки\6) Портрет Варвари Репніної\2) Госпожа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13" y="0"/>
            <a:ext cx="496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3415"/>
            <a:ext cx="4139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Варвара Рєпніна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r>
              <a:rPr lang="uk-UA" sz="2800" i="1" dirty="0" smtClean="0">
                <a:solidFill>
                  <a:schemeClr val="accent4">
                    <a:lumMod val="50000"/>
                  </a:schemeClr>
                </a:solidFill>
              </a:rPr>
              <a:t>ніжна дружба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любити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..."</a:t>
            </a:r>
          </a:p>
        </p:txBody>
      </p:sp>
    </p:spTree>
    <p:extLst>
      <p:ext uri="{BB962C8B-B14F-4D97-AF65-F5344CB8AC3E}">
        <p14:creationId xmlns:p14="http://schemas.microsoft.com/office/powerpoint/2010/main" val="6535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осто картинки\7) Т. Шевченко ''Портрет А. О. Ускової з донькою Наташею''\1) Портрет Усквої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" y="0"/>
            <a:ext cx="5137844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70140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Агата </a:t>
            </a:r>
            <a:r>
              <a:rPr lang="uk-UA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Ускова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780928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"Я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покохав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високою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чистою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любов'ю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..." </a:t>
            </a:r>
          </a:p>
        </p:txBody>
      </p:sp>
    </p:spTree>
    <p:extLst>
      <p:ext uri="{BB962C8B-B14F-4D97-AF65-F5344CB8AC3E}">
        <p14:creationId xmlns:p14="http://schemas.microsoft.com/office/powerpoint/2010/main" val="39339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осто картинки\8) Портрет Катерини Піунової\3) Катерина Піуну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8806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Катерина П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унова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83757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</a:rPr>
              <a:t>Я любуюсь, коли бачу вас на сцені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145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“Я любить,      я жити хочу        серцем…”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“Я любить,    я жити хочу      серцем…”</dc:title>
  <cp:lastModifiedBy>Admin</cp:lastModifiedBy>
  <cp:revision>31</cp:revision>
  <dcterms:modified xsi:type="dcterms:W3CDTF">2012-03-01T12:28:15Z</dcterms:modified>
</cp:coreProperties>
</file>