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9B967-3592-4D96-B8D1-4B7B72309AF5}" type="datetimeFigureOut">
              <a:rPr lang="ru-RU" smtClean="0"/>
              <a:pPr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49969-9143-4383-95D3-67F5A8746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468560" y="836712"/>
            <a:ext cx="73448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7200" b="1" dirty="0" smtClean="0">
                <a:solidFill>
                  <a:srgbClr val="FF0000"/>
                </a:solidFill>
                <a:latin typeface="Arial Black" pitchFamily="34" charset="0"/>
              </a:rPr>
              <a:t>Олександр Олесь</a:t>
            </a:r>
            <a:endParaRPr lang="ru-RU" sz="7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996952"/>
            <a:ext cx="45365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600" b="1" dirty="0" smtClean="0"/>
              <a:t>(Олександр </a:t>
            </a:r>
            <a:r>
              <a:rPr lang="uk-UA" sz="6600" b="1" dirty="0"/>
              <a:t>Іванович </a:t>
            </a:r>
            <a:r>
              <a:rPr lang="uk-UA" sz="6600" b="1" dirty="0" smtClean="0"/>
              <a:t>Кандиба) </a:t>
            </a:r>
            <a:endParaRPr lang="ru-RU" sz="6600" b="1" dirty="0"/>
          </a:p>
        </p:txBody>
      </p:sp>
      <p:pic>
        <p:nvPicPr>
          <p:cNvPr id="11272" name="Picture 8" descr="http://school.xvatit.com/images/1/1d/005005141.jpg"/>
          <p:cNvPicPr>
            <a:picLocks noChangeAspect="1" noChangeArrowheads="1"/>
          </p:cNvPicPr>
          <p:nvPr/>
        </p:nvPicPr>
        <p:blipFill>
          <a:blip r:embed="rId2" cstate="print"/>
          <a:srcRect l="3729" b="15092"/>
          <a:stretch>
            <a:fillRect/>
          </a:stretch>
        </p:blipFill>
        <p:spPr bwMode="auto">
          <a:xfrm>
            <a:off x="5220072" y="1556792"/>
            <a:ext cx="3668352" cy="4320480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4.bp.blogspot.com/-y9ZtILG05PE/VKaORGSdJII/AAAAAAAAEns/NYl6ukVEHm8/s1600/%D0%98%D0%B7%D0%BE%D0%B1%D1%80%D0%B0%D0%B6%D0%B5%D0%BD%D0%B8%D0%B5%2B015.jpg"/>
          <p:cNvPicPr>
            <a:picLocks noChangeAspect="1" noChangeArrowheads="1"/>
          </p:cNvPicPr>
          <p:nvPr/>
        </p:nvPicPr>
        <p:blipFill>
          <a:blip r:embed="rId2" cstate="print"/>
          <a:srcRect t="16258" r="1878"/>
          <a:stretch>
            <a:fillRect/>
          </a:stretch>
        </p:blipFill>
        <p:spPr bwMode="auto">
          <a:xfrm>
            <a:off x="0" y="0"/>
            <a:ext cx="3275856" cy="4221088"/>
          </a:xfrm>
          <a:prstGeom prst="rect">
            <a:avLst/>
          </a:prstGeom>
          <a:noFill/>
        </p:spPr>
      </p:pic>
      <p:pic>
        <p:nvPicPr>
          <p:cNvPr id="14340" name="Picture 4" descr="http://dlm4.meta.ua/pic/0/24/120/SZIrDuXhN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2882" y="2636911"/>
            <a:ext cx="2841118" cy="4221089"/>
          </a:xfrm>
          <a:prstGeom prst="rect">
            <a:avLst/>
          </a:prstGeom>
          <a:noFill/>
        </p:spPr>
      </p:pic>
      <p:pic>
        <p:nvPicPr>
          <p:cNvPr id="14342" name="Picture 6" descr="http://diasporiana.org.ua/wp-content/uploads/books/11316/ima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556792"/>
            <a:ext cx="3024336" cy="42643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908720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    </a:t>
            </a:r>
            <a:r>
              <a:rPr lang="uk-UA" sz="4000" b="1" dirty="0" smtClean="0"/>
              <a:t>Книга була написана дуже швидко - з 15. 10 до 8.11. 1920 року.  Вона  складається з </a:t>
            </a:r>
            <a:r>
              <a:rPr lang="uk-UA" sz="4000" b="1" dirty="0"/>
              <a:t>43 віршів і охоплює період від язичницьких часів </a:t>
            </a:r>
            <a:r>
              <a:rPr lang="uk-UA" sz="4000" b="1" dirty="0" smtClean="0"/>
              <a:t>до </a:t>
            </a:r>
            <a:r>
              <a:rPr lang="uk-UA" sz="4000" b="1" dirty="0"/>
              <a:t>зруйнування Києва монголо-татарами (1240 р.), тому задумувалась як своєрідний підручник </a:t>
            </a:r>
            <a:r>
              <a:rPr lang="uk-UA" sz="4000" b="1" dirty="0" smtClean="0"/>
              <a:t>(з </a:t>
            </a:r>
            <a:r>
              <a:rPr lang="uk-UA" sz="4000" b="1" dirty="0"/>
              <a:t>історії Київської Русі у віршах.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29225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600" b="1" dirty="0">
                <a:solidFill>
                  <a:srgbClr val="FF0000"/>
                </a:solidFill>
                <a:latin typeface="Arial Black" pitchFamily="34" charset="0"/>
              </a:rPr>
              <a:t>Тема:</a:t>
            </a:r>
            <a:endParaRPr lang="ru-RU" sz="6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6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                        розповідь </a:t>
            </a:r>
            <a:r>
              <a:rPr lang="uk-UA" sz="4000" b="1" dirty="0"/>
              <a:t>про історичне минуле нашого народу, вірування наших пращурів, утворення Києва та Київської Русі, княже правління, війни та військові походи.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293096"/>
            <a:ext cx="24481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600" b="1" dirty="0">
                <a:solidFill>
                  <a:srgbClr val="FF0000"/>
                </a:solidFill>
                <a:latin typeface="Arial Black" pitchFamily="34" charset="0"/>
              </a:rPr>
              <a:t>Ідея:</a:t>
            </a:r>
            <a:endParaRPr lang="ru-RU" sz="6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509120"/>
            <a:ext cx="8892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                    уславлення </a:t>
            </a:r>
            <a:r>
              <a:rPr lang="uk-UA" sz="4000" b="1" dirty="0"/>
              <a:t>пращурів-героїв, їхнього патріотизму та відданості рідній землі.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97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2016-02-19T17:53:39Z</dcterms:created>
  <dcterms:modified xsi:type="dcterms:W3CDTF">2016-05-05T20:58:54Z</dcterms:modified>
</cp:coreProperties>
</file>