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9" r:id="rId3"/>
    <p:sldId id="260" r:id="rId4"/>
    <p:sldId id="274" r:id="rId5"/>
    <p:sldId id="261" r:id="rId6"/>
    <p:sldId id="262" r:id="rId7"/>
    <p:sldId id="258" r:id="rId8"/>
    <p:sldId id="272" r:id="rId9"/>
    <p:sldId id="271" r:id="rId10"/>
    <p:sldId id="264" r:id="rId11"/>
    <p:sldId id="275" r:id="rId12"/>
    <p:sldId id="276" r:id="rId13"/>
    <p:sldId id="267" r:id="rId14"/>
    <p:sldId id="273" r:id="rId15"/>
    <p:sldId id="278" r:id="rId16"/>
    <p:sldId id="280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733A-C532-45DE-A213-76204E7C083E}" type="datetimeFigureOut">
              <a:rPr lang="uk-UA" smtClean="0"/>
              <a:t>01.02.2019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8820-E8C6-4BF2-80AF-617EBF04DB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1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733A-C532-45DE-A213-76204E7C083E}" type="datetimeFigureOut">
              <a:rPr lang="uk-UA" smtClean="0"/>
              <a:t>01.02.2019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8820-E8C6-4BF2-80AF-617EBF04DB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648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733A-C532-45DE-A213-76204E7C083E}" type="datetimeFigureOut">
              <a:rPr lang="uk-UA" smtClean="0"/>
              <a:t>01.02.2019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8820-E8C6-4BF2-80AF-617EBF04DB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156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733A-C532-45DE-A213-76204E7C083E}" type="datetimeFigureOut">
              <a:rPr lang="uk-UA" smtClean="0"/>
              <a:t>01.02.2019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8820-E8C6-4BF2-80AF-617EBF04DB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165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733A-C532-45DE-A213-76204E7C083E}" type="datetimeFigureOut">
              <a:rPr lang="uk-UA" smtClean="0"/>
              <a:t>01.02.2019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8820-E8C6-4BF2-80AF-617EBF04DB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506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733A-C532-45DE-A213-76204E7C083E}" type="datetimeFigureOut">
              <a:rPr lang="uk-UA" smtClean="0"/>
              <a:t>01.02.2019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8820-E8C6-4BF2-80AF-617EBF04DB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97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733A-C532-45DE-A213-76204E7C083E}" type="datetimeFigureOut">
              <a:rPr lang="uk-UA" smtClean="0"/>
              <a:t>01.02.2019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8820-E8C6-4BF2-80AF-617EBF04DB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1234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733A-C532-45DE-A213-76204E7C083E}" type="datetimeFigureOut">
              <a:rPr lang="uk-UA" smtClean="0"/>
              <a:t>01.02.2019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8820-E8C6-4BF2-80AF-617EBF04DB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032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733A-C532-45DE-A213-76204E7C083E}" type="datetimeFigureOut">
              <a:rPr lang="uk-UA" smtClean="0"/>
              <a:t>01.02.2019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8820-E8C6-4BF2-80AF-617EBF04DB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0873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733A-C532-45DE-A213-76204E7C083E}" type="datetimeFigureOut">
              <a:rPr lang="uk-UA" smtClean="0"/>
              <a:t>01.02.2019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8820-E8C6-4BF2-80AF-617EBF04DB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5752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733A-C532-45DE-A213-76204E7C083E}" type="datetimeFigureOut">
              <a:rPr lang="uk-UA" smtClean="0"/>
              <a:t>01.02.2019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8820-E8C6-4BF2-80AF-617EBF04DB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723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0733A-C532-45DE-A213-76204E7C083E}" type="datetimeFigureOut">
              <a:rPr lang="uk-UA" smtClean="0"/>
              <a:t>01.02.2019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8820-E8C6-4BF2-80AF-617EBF04DB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575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jpg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g"/><Relationship Id="rId5" Type="http://schemas.openxmlformats.org/officeDocument/2006/relationships/image" Target="../media/image4.jpg"/><Relationship Id="rId10" Type="http://schemas.openxmlformats.org/officeDocument/2006/relationships/image" Target="../media/image22.jpg"/><Relationship Id="rId4" Type="http://schemas.openxmlformats.org/officeDocument/2006/relationships/image" Target="../media/image17.jpg"/><Relationship Id="rId9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7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052" y="2492896"/>
            <a:ext cx="6528048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08" y="2458826"/>
            <a:ext cx="5184576" cy="2482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3" y="2710020"/>
            <a:ext cx="5819506" cy="19799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601" y="2780928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 smtClean="0">
                <a:solidFill>
                  <a:srgbClr val="FFC000"/>
                </a:solidFill>
              </a:rPr>
              <a:t>   Я </a:t>
            </a:r>
            <a:r>
              <a:rPr lang="uk-UA" sz="9600" b="1" dirty="0" err="1" smtClean="0">
                <a:solidFill>
                  <a:srgbClr val="FFC000"/>
                </a:solidFill>
              </a:rPr>
              <a:t>Я</a:t>
            </a:r>
            <a:r>
              <a:rPr lang="uk-UA" sz="9600" b="1" dirty="0" smtClean="0">
                <a:solidFill>
                  <a:srgbClr val="FFC000"/>
                </a:solidFill>
              </a:rPr>
              <a:t> Н  И </a:t>
            </a:r>
            <a:endParaRPr lang="uk-UA" sz="9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6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7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86" y="0"/>
            <a:ext cx="92282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370809">
            <a:off x="4932040" y="1988840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</a:rPr>
              <a:t>Музика</a:t>
            </a:r>
            <a:endParaRPr lang="uk-UA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0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dirty="0" smtClean="0">
                <a:solidFill>
                  <a:srgbClr val="00B050"/>
                </a:solidFill>
              </a:rPr>
              <a:t>Ж</a:t>
            </a:r>
            <a:r>
              <a:rPr lang="uk-UA" sz="7200" dirty="0" smtClean="0">
                <a:solidFill>
                  <a:srgbClr val="FF0000"/>
                </a:solidFill>
              </a:rPr>
              <a:t>и</a:t>
            </a:r>
            <a:r>
              <a:rPr lang="uk-UA" sz="7200" dirty="0" smtClean="0">
                <a:solidFill>
                  <a:srgbClr val="00B0F0"/>
                </a:solidFill>
              </a:rPr>
              <a:t>в</a:t>
            </a:r>
            <a:r>
              <a:rPr lang="uk-UA" sz="7200" dirty="0" smtClean="0">
                <a:solidFill>
                  <a:schemeClr val="accent6">
                    <a:lumMod val="75000"/>
                  </a:schemeClr>
                </a:solidFill>
              </a:rPr>
              <a:t>о</a:t>
            </a:r>
            <a:r>
              <a:rPr lang="uk-UA" sz="7200" dirty="0" smtClean="0">
                <a:solidFill>
                  <a:srgbClr val="0070C0"/>
                </a:solidFill>
              </a:rPr>
              <a:t>п</a:t>
            </a:r>
            <a:r>
              <a:rPr lang="uk-UA" sz="7200" dirty="0" smtClean="0">
                <a:solidFill>
                  <a:srgbClr val="00B050"/>
                </a:solidFill>
              </a:rPr>
              <a:t>и</a:t>
            </a:r>
            <a:r>
              <a:rPr lang="uk-UA" sz="7200" dirty="0" smtClean="0">
                <a:solidFill>
                  <a:srgbClr val="C00000"/>
                </a:solidFill>
              </a:rPr>
              <a:t>с</a:t>
            </a:r>
            <a:endParaRPr lang="uk-UA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21" y="0"/>
            <a:ext cx="9294080" cy="6970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3928" y="908720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endParaRPr lang="uk-UA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2026" y="1595701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endParaRPr lang="uk-UA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2303587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МЕТАФОРОЮ</a:t>
            </a:r>
            <a:endParaRPr lang="uk-UA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728" y="3645024"/>
            <a:ext cx="56711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рядок – колір</a:t>
            </a:r>
          </a:p>
          <a:p>
            <a:r>
              <a:rPr lang="uk-UA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рядок- смак</a:t>
            </a:r>
          </a:p>
          <a:p>
            <a:r>
              <a:rPr lang="uk-UA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3рядок-запах</a:t>
            </a:r>
          </a:p>
          <a:p>
            <a:r>
              <a:rPr lang="uk-UA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рядок-зовнішність</a:t>
            </a:r>
          </a:p>
          <a:p>
            <a:r>
              <a:rPr lang="uk-UA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рядок- звук</a:t>
            </a:r>
          </a:p>
          <a:p>
            <a:r>
              <a:rPr lang="uk-UA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рядок- якість переживання</a:t>
            </a:r>
            <a:endParaRPr lang="uk-UA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robert-shuman-mecht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9408" y="3707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3018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1663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uk-UA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Еверест    Духовності</a:t>
            </a:r>
            <a:endParaRPr lang="uk-UA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7984" y="5517232"/>
            <a:ext cx="2284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</a:t>
            </a:r>
            <a:endParaRPr lang="uk-UA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984" y="4437112"/>
            <a:ext cx="2303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Дружба</a:t>
            </a:r>
            <a:endParaRPr lang="uk-UA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7984" y="3429000"/>
            <a:ext cx="2161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endParaRPr lang="uk-UA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7984" y="2420888"/>
            <a:ext cx="296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слова</a:t>
            </a:r>
            <a:endParaRPr lang="uk-UA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27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710971"/>
              </p:ext>
            </p:extLst>
          </p:nvPr>
        </p:nvGraphicFramePr>
        <p:xfrm>
          <a:off x="0" y="476671"/>
          <a:ext cx="9036497" cy="63478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9341"/>
                <a:gridCol w="3896724"/>
                <a:gridCol w="2530432"/>
              </a:tblGrid>
              <a:tr h="4197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На початку уроку</a:t>
                      </a:r>
                      <a:endParaRPr lang="uk-UA" sz="24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МОЇ ПОЧУТТЯ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Наприкінці уроку</a:t>
                      </a:r>
                      <a:endParaRPr lang="uk-UA" sz="24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Піднесеність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Радість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Упевненість у собі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Спокій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Незадоволення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Задоволення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Легенький смуток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Умиротворення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Хвилювання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Сум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Розчарування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Гармонія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Єдність зі світом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Не визначився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Інше (                           )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19670" y="-135299"/>
            <a:ext cx="58326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zh-CN" sz="36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Барометр настрою</a:t>
            </a:r>
            <a:endParaRPr kumimoji="0" lang="uk-UA" altLang="zh-CN" sz="36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852937"/>
            <a:ext cx="8739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Прочитати казку – притчу Емми Андієвської «</a:t>
            </a:r>
            <a:r>
              <a:rPr lang="uk-UA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Говорюща</a:t>
            </a:r>
            <a:r>
              <a:rPr lang="uk-UA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риба»</a:t>
            </a:r>
            <a:endParaRPr lang="uk-UA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980728"/>
            <a:ext cx="5307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endParaRPr lang="uk-UA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58" y="4509119"/>
            <a:ext cx="3804840" cy="2197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53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752363"/>
              </p:ext>
            </p:extLst>
          </p:nvPr>
        </p:nvGraphicFramePr>
        <p:xfrm>
          <a:off x="0" y="476671"/>
          <a:ext cx="9036497" cy="63914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9341"/>
                <a:gridCol w="3896724"/>
                <a:gridCol w="2530432"/>
              </a:tblGrid>
              <a:tr h="4197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На початку уроку</a:t>
                      </a:r>
                      <a:endParaRPr lang="uk-UA" sz="24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МОЇ ПОЧУТТЯ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Наприкінці уроку</a:t>
                      </a:r>
                      <a:endParaRPr lang="uk-UA" sz="24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Піднесеність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Радість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Упевненість у собі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Спокій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Незадоволення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Задоволення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66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Легенький смуток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Умиротворення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Хвилювання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Сум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Розчарування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Гармонія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Єдність зі світом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Не визначився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7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smtClean="0">
                          <a:effectLst/>
                        </a:rPr>
                        <a:t>Інше (                           )</a:t>
                      </a:r>
                      <a:endParaRPr lang="uk-UA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19670" y="-135299"/>
            <a:ext cx="58326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zh-CN" sz="36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Барометр настрою</a:t>
            </a:r>
            <a:endParaRPr kumimoji="0" lang="uk-UA" altLang="zh-CN" sz="36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0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7849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980728"/>
            <a:ext cx="67687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rgbClr val="FFC000"/>
                </a:solidFill>
              </a:rPr>
              <a:t>Добро і любов до світу.  Порушення   питань моралі, дружби, сили слова у творі Емми  Андієвської « Казка про </a:t>
            </a:r>
            <a:r>
              <a:rPr lang="uk-UA" sz="3600" b="1" i="1" dirty="0" err="1" smtClean="0">
                <a:solidFill>
                  <a:srgbClr val="FFC000"/>
                </a:solidFill>
              </a:rPr>
              <a:t>Яян</a:t>
            </a:r>
            <a:r>
              <a:rPr lang="uk-UA" sz="3600" b="1" i="1" dirty="0" smtClean="0">
                <a:solidFill>
                  <a:srgbClr val="FFC000"/>
                </a:solidFill>
              </a:rPr>
              <a:t> »</a:t>
            </a:r>
            <a:endParaRPr lang="uk-UA" sz="3600" b="1" i="1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3312368" cy="2304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540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65983"/>
            <a:ext cx="2627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Голова</a:t>
            </a:r>
          </a:p>
          <a:p>
            <a: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endParaRPr lang="uk-UA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988840"/>
            <a:ext cx="129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</a:t>
            </a:r>
            <a:endParaRPr lang="uk-UA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73016"/>
            <a:ext cx="2109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Корабель</a:t>
            </a:r>
            <a:endParaRPr lang="uk-UA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0"/>
            <a:ext cx="9252519" cy="6957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8520" y="1"/>
            <a:ext cx="9252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 – гармонійна особистість. Друзі цінують і завжди </a:t>
            </a:r>
            <a:r>
              <a:rPr lang="uk-UA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надіяться</a:t>
            </a:r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вашу підтримку, розуміння, допомогу. Ви вмієте контро -</a:t>
            </a:r>
            <a:r>
              <a:rPr lang="uk-UA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лювати</a:t>
            </a:r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ситуацію і</a:t>
            </a:r>
            <a:r>
              <a:rPr lang="uk-UA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піддаєтеся  </a:t>
            </a:r>
            <a:r>
              <a:rPr lang="uk-UA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маніпу</a:t>
            </a:r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ляції</a:t>
            </a:r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17" y="1"/>
            <a:ext cx="9252518" cy="69076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08520" y="-49696"/>
            <a:ext cx="92525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вас дуже  «м’який» характер. Ви стараєтеся </a:t>
            </a:r>
          </a:p>
          <a:p>
            <a:r>
              <a:rPr lang="uk-UA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сіма силами уникати конфліктів. Готові допомогти всім і кожному у скрутній хвилині.    Вашою добротою часто зловживають, вважаючи вас безвідмовною особистістю. Ваша душа страждає, </a:t>
            </a:r>
            <a:r>
              <a:rPr lang="uk-UA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бачачи</a:t>
            </a:r>
            <a:r>
              <a:rPr lang="uk-U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корисливість з боку інших.</a:t>
            </a:r>
          </a:p>
          <a:p>
            <a:endParaRPr lang="uk-UA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-1"/>
            <a:ext cx="9275622" cy="69076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365983"/>
            <a:ext cx="78887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дайте можливості злу володіти вашою</a:t>
            </a:r>
          </a:p>
          <a:p>
            <a:r>
              <a:rPr lang="uk-UA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ушею!</a:t>
            </a:r>
            <a:endParaRPr lang="uk-UA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72569" y="5013176"/>
            <a:ext cx="92396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толерантними і </a:t>
            </a:r>
            <a:r>
              <a:rPr lang="uk-UA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взаємоввічливі</a:t>
            </a:r>
            <a:r>
              <a:rPr lang="uk-U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іншими!</a:t>
            </a:r>
          </a:p>
          <a:p>
            <a:r>
              <a:rPr lang="uk-U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Творіть добро і не вимагайте за це нагороди!</a:t>
            </a:r>
            <a:endParaRPr lang="uk-UA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95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404664"/>
            <a:ext cx="860444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Ніколи не будьте спрямовані  лише на своє « </a:t>
            </a:r>
            <a:r>
              <a:rPr lang="uk-UA" sz="36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Я»,зберігайте</a:t>
            </a:r>
            <a:r>
              <a:rPr lang="uk-UA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собі  чистоту помислів дитинства, і доля вам </a:t>
            </a:r>
            <a:r>
              <a:rPr lang="uk-UA" sz="36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віддя</a:t>
            </a:r>
            <a:r>
              <a:rPr lang="uk-UA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36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чить</a:t>
            </a:r>
            <a:r>
              <a:rPr lang="uk-UA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новими відкриттями, повнотою </a:t>
            </a:r>
          </a:p>
          <a:p>
            <a:r>
              <a:rPr lang="uk-UA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uk-UA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иття.</a:t>
            </a:r>
          </a:p>
          <a:p>
            <a:r>
              <a:rPr lang="uk-UA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uk-UA" sz="2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Емма Андієвська</a:t>
            </a:r>
            <a:endParaRPr lang="uk-UA" sz="24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149080"/>
            <a:ext cx="6600056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0272" y="5157192"/>
            <a:ext cx="1273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dirty="0" smtClean="0">
                <a:solidFill>
                  <a:srgbClr val="FFC000"/>
                </a:solidFill>
              </a:rPr>
              <a:t>Я</a:t>
            </a:r>
            <a:endParaRPr lang="uk-UA" sz="9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3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664" y="47667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Любі шестикласники!!!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999892"/>
            <a:ext cx="76328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 багато  подорожував по світу.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побував у всіх країнах, але жодна  не стала моєю. 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амолюбство  сказало мені: « Створи свою країну!» І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 маю народ.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Президент.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маю  Конституцію, символіку і немаленьку купку егоїстів, які є народом країни ЯЯН.</a:t>
            </a: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вважаю себе найкращим ,найуспішнішим, найталановитішим  Президентом світу. Маю надію, що ви в цьому переконаєтеся самі!!!Якщо вам сподобається у моїй країні,- залишайтеся!!!</a:t>
            </a:r>
          </a:p>
          <a:p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Зростає кількість населення-процвітає країна!!!</a:t>
            </a:r>
          </a:p>
          <a:p>
            <a:endParaRPr lang="uk-UA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Президент країни </a:t>
            </a:r>
            <a:r>
              <a:rPr lang="uk-UA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ЯЯн</a:t>
            </a:r>
            <a:endParaRPr lang="uk-UA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869161"/>
            <a:ext cx="1872207" cy="145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134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3252"/>
            <a:ext cx="4385611" cy="27176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0800000" flipV="1">
            <a:off x="1331640" y="1092805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ЛЮБИТИ  ЛИШЕ СЕБЕ</a:t>
            </a:r>
            <a:endParaRPr lang="uk-UA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95680" y="1422090"/>
            <a:ext cx="3584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СТАТИ  ОДИНОКИМ ЕГОЇСТОМ,</a:t>
            </a:r>
            <a:b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ЖИТИ В САМОТНОСТІ,НАДІЯ-</a:t>
            </a:r>
          </a:p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ТИСЯ ЛИШЕ НА СЕБЕ…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5680" y="692697"/>
            <a:ext cx="30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КОНСТИТУЦІЯ  ЯЯНІВ</a:t>
            </a:r>
            <a:endParaRPr lang="uk-UA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0152" y="3068960"/>
            <a:ext cx="2186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ПРЕЗИДЕНТ</a:t>
            </a:r>
          </a:p>
          <a:p>
            <a:r>
              <a:rPr lang="uk-UA" sz="2400" b="1" dirty="0" smtClean="0">
                <a:solidFill>
                  <a:srgbClr val="FF0000"/>
                </a:solidFill>
              </a:rPr>
              <a:t>        </a:t>
            </a:r>
            <a:r>
              <a:rPr lang="uk-UA" sz="2400" b="1" dirty="0" err="1" smtClean="0">
                <a:solidFill>
                  <a:srgbClr val="FF0000"/>
                </a:solidFill>
              </a:rPr>
              <a:t>Яян</a:t>
            </a:r>
            <a:r>
              <a:rPr lang="uk-UA" sz="2400" b="1" dirty="0" smtClean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5" name="muzika-vesni-pri-mna-melod-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5243" y="5539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3208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60649"/>
            <a:ext cx="8964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Ніколи не будьте </a:t>
            </a:r>
            <a:r>
              <a:rPr lang="uk-UA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  лише </a:t>
            </a:r>
            <a:r>
              <a:rPr lang="uk-UA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своє « </a:t>
            </a:r>
            <a:r>
              <a:rPr lang="uk-UA" sz="36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Я»,зберігайте</a:t>
            </a:r>
            <a:r>
              <a:rPr lang="uk-UA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собі  чистоту помислів дитинства, і доля вам </a:t>
            </a:r>
            <a:r>
              <a:rPr lang="uk-UA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віддячить  </a:t>
            </a:r>
            <a:r>
              <a:rPr lang="uk-UA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новими відкриттями, </a:t>
            </a:r>
            <a:r>
              <a:rPr lang="uk-UA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повнотою життя</a:t>
            </a:r>
            <a:r>
              <a:rPr lang="uk-UA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uk-UA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Емма  Андієвська                                      </a:t>
            </a:r>
            <a:endParaRPr lang="uk-UA" sz="32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509120"/>
            <a:ext cx="7056784" cy="2708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6296" y="5157192"/>
            <a:ext cx="1083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dirty="0" smtClean="0">
                <a:solidFill>
                  <a:srgbClr val="FFFF00"/>
                </a:solidFill>
              </a:rPr>
              <a:t>Я</a:t>
            </a:r>
            <a:endParaRPr lang="uk-UA" sz="9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9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1124744"/>
            <a:ext cx="792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Сивий туман огортає усе довкола.</a:t>
            </a:r>
            <a:endParaRPr lang="uk-UA" sz="3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348881"/>
            <a:ext cx="3743672" cy="19611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08720"/>
            <a:ext cx="2592288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41524"/>
            <a:ext cx="1583432" cy="2116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245" y="4509120"/>
            <a:ext cx="2562904" cy="22489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635896" y="4310064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Сірі незрячі душі </a:t>
            </a:r>
            <a:r>
              <a:rPr lang="uk-UA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яян</a:t>
            </a:r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Німі, поражені глухотою самолюбства</a:t>
            </a:r>
            <a:endParaRPr lang="uk-UA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10063"/>
            <a:ext cx="3888432" cy="2620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5799762"/>
            <a:ext cx="2232248" cy="9582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02" y="3329472"/>
            <a:ext cx="1727819" cy="1578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908720"/>
            <a:ext cx="3959696" cy="3832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53" y="2614600"/>
            <a:ext cx="2436074" cy="18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5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425</Words>
  <Application>Microsoft Office PowerPoint</Application>
  <PresentationFormat>Экран (4:3)</PresentationFormat>
  <Paragraphs>151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</dc:creator>
  <cp:lastModifiedBy>Любов</cp:lastModifiedBy>
  <cp:revision>123</cp:revision>
  <dcterms:created xsi:type="dcterms:W3CDTF">2019-01-05T11:49:16Z</dcterms:created>
  <dcterms:modified xsi:type="dcterms:W3CDTF">2019-02-01T06:55:54Z</dcterms:modified>
</cp:coreProperties>
</file>