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0" r:id="rId9"/>
    <p:sldId id="267" r:id="rId10"/>
    <p:sldId id="266" r:id="rId11"/>
    <p:sldId id="265" r:id="rId12"/>
    <p:sldId id="264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B2B-4575-44A0-AAE4-42547B1C5B0C}" type="datetimeFigureOut">
              <a:rPr lang="uk-UA" smtClean="0"/>
              <a:t>05.03.2017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A39-D4BC-442D-A97D-3D76D7B279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18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B2B-4575-44A0-AAE4-42547B1C5B0C}" type="datetimeFigureOut">
              <a:rPr lang="uk-UA" smtClean="0"/>
              <a:t>05.03.2017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A39-D4BC-442D-A97D-3D76D7B279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222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B2B-4575-44A0-AAE4-42547B1C5B0C}" type="datetimeFigureOut">
              <a:rPr lang="uk-UA" smtClean="0"/>
              <a:t>05.03.2017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A39-D4BC-442D-A97D-3D76D7B279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02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B2B-4575-44A0-AAE4-42547B1C5B0C}" type="datetimeFigureOut">
              <a:rPr lang="uk-UA" smtClean="0"/>
              <a:t>05.03.2017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A39-D4BC-442D-A97D-3D76D7B279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41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B2B-4575-44A0-AAE4-42547B1C5B0C}" type="datetimeFigureOut">
              <a:rPr lang="uk-UA" smtClean="0"/>
              <a:t>05.03.2017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A39-D4BC-442D-A97D-3D76D7B279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898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B2B-4575-44A0-AAE4-42547B1C5B0C}" type="datetimeFigureOut">
              <a:rPr lang="uk-UA" smtClean="0"/>
              <a:t>05.03.2017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A39-D4BC-442D-A97D-3D76D7B279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3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B2B-4575-44A0-AAE4-42547B1C5B0C}" type="datetimeFigureOut">
              <a:rPr lang="uk-UA" smtClean="0"/>
              <a:t>05.03.2017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A39-D4BC-442D-A97D-3D76D7B279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330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B2B-4575-44A0-AAE4-42547B1C5B0C}" type="datetimeFigureOut">
              <a:rPr lang="uk-UA" smtClean="0"/>
              <a:t>05.03.2017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A39-D4BC-442D-A97D-3D76D7B279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166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B2B-4575-44A0-AAE4-42547B1C5B0C}" type="datetimeFigureOut">
              <a:rPr lang="uk-UA" smtClean="0"/>
              <a:t>05.03.2017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A39-D4BC-442D-A97D-3D76D7B279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705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B2B-4575-44A0-AAE4-42547B1C5B0C}" type="datetimeFigureOut">
              <a:rPr lang="uk-UA" smtClean="0"/>
              <a:t>05.03.2017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A39-D4BC-442D-A97D-3D76D7B279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241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EB2B-4575-44A0-AAE4-42547B1C5B0C}" type="datetimeFigureOut">
              <a:rPr lang="uk-UA" smtClean="0"/>
              <a:t>05.03.2017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6A39-D4BC-442D-A97D-3D76D7B279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148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8EB2B-4575-44A0-AAE4-42547B1C5B0C}" type="datetimeFigureOut">
              <a:rPr lang="uk-UA" smtClean="0"/>
              <a:t>05.03.2017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26A39-D4BC-442D-A97D-3D76D7B2794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631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7" y="0"/>
            <a:ext cx="9539785" cy="5943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4429" y="6030119"/>
            <a:ext cx="9144000" cy="1655762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 сторожі коло вас поставлю слово…</a:t>
            </a:r>
            <a:endParaRPr lang="uk-UA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5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0"/>
            <a:ext cx="11828963" cy="689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0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43" y="0"/>
            <a:ext cx="10328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9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9" y="0"/>
            <a:ext cx="9949218" cy="687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3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3" y="-21290"/>
            <a:ext cx="5076967" cy="68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8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946"/>
            <a:ext cx="12192000" cy="645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7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2" y="0"/>
            <a:ext cx="8884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3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110"/>
            <a:ext cx="12192000" cy="59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4" y="0"/>
            <a:ext cx="9485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36353" y="477674"/>
            <a:ext cx="6578280" cy="16002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latin typeface="Monotype Corsiva" panose="03010101010201010101" pitchFamily="66" charset="0"/>
              </a:rPr>
              <a:t>Доля</a:t>
            </a:r>
            <a:endParaRPr lang="uk-UA" sz="54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" b="5671"/>
          <a:stretch/>
        </p:blipFill>
        <p:spPr>
          <a:xfrm>
            <a:off x="0" y="0"/>
            <a:ext cx="5613721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613720" y="2628900"/>
            <a:ext cx="657828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5400" dirty="0" smtClean="0">
                <a:latin typeface="Monotype Corsiva" panose="03010101010201010101" pitchFamily="66" charset="0"/>
              </a:rPr>
              <a:t>Муза</a:t>
            </a:r>
            <a:endParaRPr lang="uk-UA" sz="5400" dirty="0">
              <a:latin typeface="Monotype Corsiva" panose="03010101010201010101" pitchFamily="66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613720" y="4780126"/>
            <a:ext cx="657828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5400" dirty="0" smtClean="0">
                <a:latin typeface="Monotype Corsiva" panose="03010101010201010101" pitchFamily="66" charset="0"/>
              </a:rPr>
              <a:t>Слава</a:t>
            </a:r>
            <a:endParaRPr lang="uk-UA" sz="5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53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6" y="0"/>
            <a:ext cx="9921922" cy="689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7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4" y="0"/>
            <a:ext cx="11723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7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1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9" y="0"/>
            <a:ext cx="10787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1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187" r="6017" b="497"/>
          <a:stretch/>
        </p:blipFill>
        <p:spPr>
          <a:xfrm>
            <a:off x="668741" y="0"/>
            <a:ext cx="10904561" cy="687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7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69" y="0"/>
            <a:ext cx="4412357" cy="6844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0"/>
            <a:ext cx="7331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7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</Words>
  <Application>Microsoft Office PowerPoint</Application>
  <PresentationFormat>Широкоэкранный</PresentationFormat>
  <Paragraphs>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2017-03-04T22:50:27Z</dcterms:created>
  <dcterms:modified xsi:type="dcterms:W3CDTF">2017-03-04T23:15:29Z</dcterms:modified>
</cp:coreProperties>
</file>