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60" r:id="rId4"/>
    <p:sldId id="258" r:id="rId5"/>
    <p:sldId id="259" r:id="rId6"/>
    <p:sldId id="263" r:id="rId7"/>
    <p:sldId id="265" r:id="rId8"/>
    <p:sldId id="264" r:id="rId9"/>
    <p:sldId id="262" r:id="rId10"/>
    <p:sldId id="261" r:id="rId11"/>
    <p:sldId id="266" r:id="rId12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rgbClr val="262626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2495F9D-0BB6-4744-9F38-3CA9972119D2}" type="datetimeFigureOut">
              <a:rPr lang="uk-UA" smtClean="0"/>
              <a:t>31.01.2018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3372ADCD-89E3-42E9-AE2F-9336CB80E06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033809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:wipe/>
      </p:transition>
    </mc:Choice>
    <mc:Fallback>
      <p:transition spd="slow">
        <p:wip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95F9D-0BB6-4744-9F38-3CA9972119D2}" type="datetimeFigureOut">
              <a:rPr lang="uk-UA" smtClean="0"/>
              <a:t>31.01.2018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2ADCD-89E3-42E9-AE2F-9336CB80E06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441368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:wipe/>
      </p:transition>
    </mc:Choice>
    <mc:Fallback>
      <p:transition spd="slow">
        <p:wip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95F9D-0BB6-4744-9F38-3CA9972119D2}" type="datetimeFigureOut">
              <a:rPr lang="uk-UA" smtClean="0"/>
              <a:t>31.01.2018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2ADCD-89E3-42E9-AE2F-9336CB80E06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301785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:wipe/>
      </p:transition>
    </mc:Choice>
    <mc:Fallback>
      <p:transition spd="slow">
        <p:wip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95F9D-0BB6-4744-9F38-3CA9972119D2}" type="datetimeFigureOut">
              <a:rPr lang="uk-UA" smtClean="0"/>
              <a:t>31.01.2018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2ADCD-89E3-42E9-AE2F-9336CB80E06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168532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:wipe/>
      </p:transition>
    </mc:Choice>
    <mc:Fallback>
      <p:transition spd="slow">
        <p:wip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95F9D-0BB6-4744-9F38-3CA9972119D2}" type="datetimeFigureOut">
              <a:rPr lang="uk-UA" smtClean="0"/>
              <a:t>31.01.2018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2ADCD-89E3-42E9-AE2F-9336CB80E06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515716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:wipe/>
      </p:transition>
    </mc:Choice>
    <mc:Fallback>
      <p:transition spd="slow">
        <p:wip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95F9D-0BB6-4744-9F38-3CA9972119D2}" type="datetimeFigureOut">
              <a:rPr lang="uk-UA" smtClean="0"/>
              <a:t>31.01.2018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2ADCD-89E3-42E9-AE2F-9336CB80E06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881056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:wipe/>
      </p:transition>
    </mc:Choice>
    <mc:Fallback>
      <p:transition spd="slow">
        <p:wip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95F9D-0BB6-4744-9F38-3CA9972119D2}" type="datetimeFigureOut">
              <a:rPr lang="uk-UA" smtClean="0"/>
              <a:t>31.01.2018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2ADCD-89E3-42E9-AE2F-9336CB80E06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4339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:wipe/>
      </p:transition>
    </mc:Choice>
    <mc:Fallback>
      <p:transition spd="slow">
        <p:wip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95F9D-0BB6-4744-9F38-3CA9972119D2}" type="datetimeFigureOut">
              <a:rPr lang="uk-UA" smtClean="0"/>
              <a:t>31.01.2018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2ADCD-89E3-42E9-AE2F-9336CB80E06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016854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:wipe/>
      </p:transition>
    </mc:Choice>
    <mc:Fallback>
      <p:transition spd="slow">
        <p:wip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95F9D-0BB6-4744-9F38-3CA9972119D2}" type="datetimeFigureOut">
              <a:rPr lang="uk-UA" smtClean="0"/>
              <a:t>31.01.2018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2ADCD-89E3-42E9-AE2F-9336CB80E06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480277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:wipe/>
      </p:transition>
    </mc:Choice>
    <mc:Fallback>
      <p:transition spd="slow">
        <p:wip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95F9D-0BB6-4744-9F38-3CA9972119D2}" type="datetimeFigureOut">
              <a:rPr lang="uk-UA" smtClean="0"/>
              <a:t>31.01.2018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3372ADCD-89E3-42E9-AE2F-9336CB80E06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449343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:wipe/>
      </p:transition>
    </mc:Choice>
    <mc:Fallback>
      <p:transition spd="slow">
        <p:wip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2495F9D-0BB6-4744-9F38-3CA9972119D2}" type="datetimeFigureOut">
              <a:rPr lang="uk-UA" smtClean="0"/>
              <a:t>31.01.2018</a:t>
            </a:fld>
            <a:endParaRPr lang="uk-UA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uk-UA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3372ADCD-89E3-42E9-AE2F-9336CB80E06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174170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3000">
        <p:wipe/>
      </p:transition>
    </mc:Choice>
    <mc:Fallback>
      <p:transition spd="slow">
        <p:wip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52495F9D-0BB6-4744-9F38-3CA9972119D2}" type="datetimeFigureOut">
              <a:rPr lang="uk-UA" smtClean="0"/>
              <a:t>31.01.2018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3372ADCD-89E3-42E9-AE2F-9336CB80E06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54678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mc:AlternateContent xmlns:mc="http://schemas.openxmlformats.org/markup-compatibility/2006">
    <mc:Choice xmlns:p14="http://schemas.microsoft.com/office/powerpoint/2010/main" Requires="p14">
      <p:transition spd="slow" p14:dur="3000">
        <p:wipe/>
      </p:transition>
    </mc:Choice>
    <mc:Fallback>
      <p:transition spd="slow">
        <p:wip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3931" y="2511188"/>
            <a:ext cx="7199622" cy="351902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uk-UA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«Гуцульщині «Тінями забутих предків» Коцюбинський поставив в українському письменстві пам’ятник»</a:t>
            </a:r>
          </a:p>
          <a:p>
            <a:pPr algn="r">
              <a:lnSpc>
                <a:spcPct val="100000"/>
              </a:lnSpc>
            </a:pPr>
            <a:r>
              <a:rPr lang="uk-UA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А. </a:t>
            </a:r>
            <a:r>
              <a:rPr lang="uk-UA" sz="3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Крушельницький</a:t>
            </a:r>
            <a:endParaRPr lang="uk-UA" sz="3600" b="1" dirty="0">
              <a:solidFill>
                <a:schemeClr val="tx1">
                  <a:lumMod val="95000"/>
                  <a:lumOff val="5000"/>
                </a:schemeClr>
              </a:solidFill>
              <a:latin typeface="Monotype Corsiva" panose="03010101010201010101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432" y="244522"/>
            <a:ext cx="4059782" cy="6359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5223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38781" y="647215"/>
            <a:ext cx="14603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ЮРА</a:t>
            </a:r>
            <a:endParaRPr lang="ru-RU" sz="3600" dirty="0">
              <a:solidFill>
                <a:schemeClr val="tx1">
                  <a:lumMod val="95000"/>
                  <a:lumOff val="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69037" y="2385993"/>
            <a:ext cx="519979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Bookman Old Style" panose="02050604050505020204" pitchFamily="18" charset="0"/>
              </a:rPr>
              <a:t>«казали, </a:t>
            </a:r>
            <a:r>
              <a:rPr lang="ru-RU" sz="2400" dirty="0" err="1" smtClean="0">
                <a:latin typeface="Bookman Old Style" panose="02050604050505020204" pitchFamily="18" charset="0"/>
              </a:rPr>
              <a:t>що</a:t>
            </a:r>
            <a:r>
              <a:rPr lang="ru-RU" sz="2400" dirty="0" smtClean="0">
                <a:latin typeface="Bookman Old Style" panose="02050604050505020204" pitchFamily="18" charset="0"/>
              </a:rPr>
              <a:t> </a:t>
            </a:r>
            <a:r>
              <a:rPr lang="ru-RU" sz="2400" dirty="0" err="1" smtClean="0">
                <a:latin typeface="Bookman Old Style" panose="02050604050505020204" pitchFamily="18" charset="0"/>
              </a:rPr>
              <a:t>він</a:t>
            </a:r>
            <a:r>
              <a:rPr lang="ru-RU" sz="2400" dirty="0" smtClean="0">
                <a:latin typeface="Bookman Old Style" panose="02050604050505020204" pitchFamily="18" charset="0"/>
              </a:rPr>
              <a:t> </a:t>
            </a:r>
            <a:r>
              <a:rPr lang="ru-RU" sz="2400" dirty="0" err="1" smtClean="0">
                <a:latin typeface="Bookman Old Style" panose="02050604050505020204" pitchFamily="18" charset="0"/>
              </a:rPr>
              <a:t>богує</a:t>
            </a:r>
            <a:r>
              <a:rPr lang="ru-RU" sz="2400" dirty="0" smtClean="0">
                <a:latin typeface="Bookman Old Style" panose="02050604050505020204" pitchFamily="18" charset="0"/>
              </a:rPr>
              <a:t>»; «</a:t>
            </a:r>
            <a:r>
              <a:rPr lang="ru-RU" sz="2400" dirty="0" err="1" smtClean="0">
                <a:latin typeface="Bookman Old Style" panose="02050604050505020204" pitchFamily="18" charset="0"/>
              </a:rPr>
              <a:t>знаючий</a:t>
            </a:r>
            <a:r>
              <a:rPr lang="ru-RU" sz="2400" dirty="0" smtClean="0">
                <a:latin typeface="Bookman Old Style" panose="02050604050505020204" pitchFamily="18" charset="0"/>
              </a:rPr>
              <a:t> і </a:t>
            </a:r>
            <a:r>
              <a:rPr lang="ru-RU" sz="2400" dirty="0" err="1" smtClean="0">
                <a:latin typeface="Bookman Old Style" panose="02050604050505020204" pitchFamily="18" charset="0"/>
              </a:rPr>
              <a:t>сильний</a:t>
            </a:r>
            <a:r>
              <a:rPr lang="ru-RU" sz="2400" dirty="0" smtClean="0">
                <a:latin typeface="Bookman Old Style" panose="02050604050505020204" pitchFamily="18" charset="0"/>
              </a:rPr>
              <a:t>»; «</a:t>
            </a:r>
            <a:r>
              <a:rPr lang="ru-RU" sz="2400" dirty="0" err="1" smtClean="0">
                <a:latin typeface="Bookman Old Style" panose="02050604050505020204" pitchFamily="18" charset="0"/>
              </a:rPr>
              <a:t>мольфар</a:t>
            </a:r>
            <a:r>
              <a:rPr lang="ru-RU" sz="2400" dirty="0" smtClean="0">
                <a:latin typeface="Bookman Old Style" panose="02050604050505020204" pitchFamily="18" charset="0"/>
              </a:rPr>
              <a:t>»; «в </a:t>
            </a:r>
            <a:r>
              <a:rPr lang="ru-RU" sz="2400" dirty="0" err="1" smtClean="0">
                <a:latin typeface="Bookman Old Style" panose="02050604050505020204" pitchFamily="18" charset="0"/>
              </a:rPr>
              <a:t>дужих</a:t>
            </a:r>
            <a:r>
              <a:rPr lang="ru-RU" sz="2400" dirty="0" smtClean="0">
                <a:latin typeface="Bookman Old Style" panose="02050604050505020204" pitchFamily="18" charset="0"/>
              </a:rPr>
              <a:t> руках </a:t>
            </a:r>
            <a:r>
              <a:rPr lang="ru-RU" sz="2400" dirty="0" err="1" smtClean="0">
                <a:latin typeface="Bookman Old Style" panose="02050604050505020204" pitchFamily="18" charset="0"/>
              </a:rPr>
              <a:t>тримав</a:t>
            </a:r>
            <a:r>
              <a:rPr lang="ru-RU" sz="2400" dirty="0" smtClean="0">
                <a:latin typeface="Bookman Old Style" panose="02050604050505020204" pitchFamily="18" charset="0"/>
              </a:rPr>
              <a:t> </a:t>
            </a:r>
            <a:r>
              <a:rPr lang="ru-RU" sz="2400" dirty="0" err="1" smtClean="0">
                <a:latin typeface="Bookman Old Style" panose="02050604050505020204" pitchFamily="18" charset="0"/>
              </a:rPr>
              <a:t>сили</a:t>
            </a:r>
            <a:r>
              <a:rPr lang="ru-RU" sz="2400" dirty="0" smtClean="0">
                <a:latin typeface="Bookman Old Style" panose="02050604050505020204" pitchFamily="18" charset="0"/>
              </a:rPr>
              <a:t> </a:t>
            </a:r>
            <a:r>
              <a:rPr lang="ru-RU" sz="2400" dirty="0" err="1" smtClean="0">
                <a:latin typeface="Bookman Old Style" panose="02050604050505020204" pitchFamily="18" charset="0"/>
              </a:rPr>
              <a:t>небесні</a:t>
            </a:r>
            <a:r>
              <a:rPr lang="ru-RU" sz="2400" dirty="0" smtClean="0">
                <a:latin typeface="Bookman Old Style" panose="02050604050505020204" pitchFamily="18" charset="0"/>
              </a:rPr>
              <a:t> й </a:t>
            </a:r>
            <a:r>
              <a:rPr lang="ru-RU" sz="2400" dirty="0" err="1" smtClean="0">
                <a:latin typeface="Bookman Old Style" panose="02050604050505020204" pitchFamily="18" charset="0"/>
              </a:rPr>
              <a:t>земні</a:t>
            </a:r>
            <a:r>
              <a:rPr lang="ru-RU" sz="2400" dirty="0" smtClean="0">
                <a:latin typeface="Bookman Old Style" panose="02050604050505020204" pitchFamily="18" charset="0"/>
              </a:rPr>
              <a:t>»; «</a:t>
            </a:r>
            <a:r>
              <a:rPr lang="ru-RU" sz="2400" dirty="0" err="1" smtClean="0">
                <a:latin typeface="Bookman Old Style" panose="02050604050505020204" pitchFamily="18" charset="0"/>
              </a:rPr>
              <a:t>чорні</a:t>
            </a:r>
            <a:r>
              <a:rPr lang="ru-RU" sz="2400" dirty="0" smtClean="0">
                <a:latin typeface="Bookman Old Style" panose="02050604050505020204" pitchFamily="18" charset="0"/>
              </a:rPr>
              <a:t> </a:t>
            </a:r>
            <a:r>
              <a:rPr lang="ru-RU" sz="2400" dirty="0" err="1" smtClean="0">
                <a:latin typeface="Bookman Old Style" panose="02050604050505020204" pitchFamily="18" charset="0"/>
              </a:rPr>
              <a:t>пекучі</a:t>
            </a:r>
            <a:r>
              <a:rPr lang="ru-RU" sz="2400" dirty="0" smtClean="0">
                <a:latin typeface="Bookman Old Style" panose="02050604050505020204" pitchFamily="18" charset="0"/>
              </a:rPr>
              <a:t> </a:t>
            </a:r>
            <a:r>
              <a:rPr lang="ru-RU" sz="2400" dirty="0" err="1" smtClean="0">
                <a:latin typeface="Bookman Old Style" panose="02050604050505020204" pitchFamily="18" charset="0"/>
              </a:rPr>
              <a:t>очі</a:t>
            </a:r>
            <a:r>
              <a:rPr lang="ru-RU" sz="2400" dirty="0" smtClean="0">
                <a:latin typeface="Bookman Old Style" panose="02050604050505020204" pitchFamily="18" charset="0"/>
              </a:rPr>
              <a:t>»; «</a:t>
            </a:r>
            <a:r>
              <a:rPr lang="ru-RU" sz="2400" dirty="0" err="1" smtClean="0">
                <a:latin typeface="Bookman Old Style" panose="02050604050505020204" pitchFamily="18" charset="0"/>
              </a:rPr>
              <a:t>залізні</a:t>
            </a:r>
            <a:r>
              <a:rPr lang="ru-RU" sz="2400" dirty="0" smtClean="0">
                <a:latin typeface="Bookman Old Style" panose="02050604050505020204" pitchFamily="18" charset="0"/>
              </a:rPr>
              <a:t> </a:t>
            </a:r>
            <a:r>
              <a:rPr lang="ru-RU" sz="2400" dirty="0" err="1" smtClean="0">
                <a:latin typeface="Bookman Old Style" panose="02050604050505020204" pitchFamily="18" charset="0"/>
              </a:rPr>
              <a:t>пальці</a:t>
            </a:r>
            <a:r>
              <a:rPr lang="ru-RU" sz="2400" dirty="0" smtClean="0">
                <a:latin typeface="Bookman Old Style" panose="02050604050505020204" pitchFamily="18" charset="0"/>
              </a:rPr>
              <a:t>»; «</a:t>
            </a:r>
            <a:r>
              <a:rPr lang="ru-RU" sz="2400" dirty="0" err="1" smtClean="0">
                <a:latin typeface="Bookman Old Style" panose="02050604050505020204" pitchFamily="18" charset="0"/>
              </a:rPr>
              <a:t>палкий</a:t>
            </a:r>
            <a:r>
              <a:rPr lang="ru-RU" sz="2400" dirty="0" smtClean="0">
                <a:latin typeface="Bookman Old Style" panose="02050604050505020204" pitchFamily="18" charset="0"/>
              </a:rPr>
              <a:t>»; «</a:t>
            </a:r>
            <a:r>
              <a:rPr lang="ru-RU" sz="2400" dirty="0" err="1" smtClean="0">
                <a:latin typeface="Bookman Old Style" panose="02050604050505020204" pitchFamily="18" charset="0"/>
              </a:rPr>
              <a:t>був</a:t>
            </a:r>
            <a:r>
              <a:rPr lang="ru-RU" sz="2400" dirty="0" smtClean="0">
                <a:latin typeface="Bookman Old Style" panose="02050604050505020204" pitchFamily="18" charset="0"/>
              </a:rPr>
              <a:t> </a:t>
            </a:r>
            <a:r>
              <a:rPr lang="ru-RU" sz="2400" dirty="0" err="1" smtClean="0">
                <a:latin typeface="Bookman Old Style" panose="02050604050505020204" pitchFamily="18" charset="0"/>
              </a:rPr>
              <a:t>земним</a:t>
            </a:r>
            <a:r>
              <a:rPr lang="ru-RU" sz="2400" dirty="0" smtClean="0">
                <a:latin typeface="Bookman Old Style" panose="02050604050505020204" pitchFamily="18" charset="0"/>
              </a:rPr>
              <a:t> богом».</a:t>
            </a:r>
            <a:endParaRPr lang="ru-RU" sz="3600" dirty="0">
              <a:latin typeface="Bookman Old Style" panose="0205060405050502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566" y="846161"/>
            <a:ext cx="5087738" cy="5087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6654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728346" y="1570135"/>
            <a:ext cx="5349922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dirty="0" err="1" smtClean="0">
                <a:latin typeface="Bookman Old Style" panose="02050604050505020204" pitchFamily="18" charset="0"/>
              </a:rPr>
              <a:t>Українські</a:t>
            </a:r>
            <a:r>
              <a:rPr lang="ru-RU" sz="2800" i="1" dirty="0" smtClean="0">
                <a:latin typeface="Bookman Old Style" panose="02050604050505020204" pitchFamily="18" charset="0"/>
              </a:rPr>
              <a:t> «Ромео і </a:t>
            </a:r>
            <a:r>
              <a:rPr lang="ru-RU" sz="2800" i="1" dirty="0" err="1" smtClean="0">
                <a:latin typeface="Bookman Old Style" panose="02050604050505020204" pitchFamily="18" charset="0"/>
              </a:rPr>
              <a:t>Джульєтта</a:t>
            </a:r>
            <a:r>
              <a:rPr lang="ru-RU" sz="2800" i="1" dirty="0" smtClean="0">
                <a:latin typeface="Bookman Old Style" panose="02050604050505020204" pitchFamily="18" charset="0"/>
              </a:rPr>
              <a:t>» – </a:t>
            </a:r>
            <a:r>
              <a:rPr lang="ru-RU" sz="2800" i="1" dirty="0" err="1" smtClean="0">
                <a:latin typeface="Bookman Old Style" panose="02050604050505020204" pitchFamily="18" charset="0"/>
              </a:rPr>
              <a:t>дві</a:t>
            </a:r>
            <a:r>
              <a:rPr lang="ru-RU" sz="2800" i="1" dirty="0" smtClean="0">
                <a:latin typeface="Bookman Old Style" panose="02050604050505020204" pitchFamily="18" charset="0"/>
              </a:rPr>
              <a:t> </a:t>
            </a:r>
            <a:r>
              <a:rPr lang="ru-RU" sz="2800" i="1" dirty="0" err="1" smtClean="0">
                <a:latin typeface="Bookman Old Style" panose="02050604050505020204" pitchFamily="18" charset="0"/>
              </a:rPr>
              <a:t>споріднені</a:t>
            </a:r>
            <a:r>
              <a:rPr lang="ru-RU" sz="2800" i="1" dirty="0" smtClean="0">
                <a:latin typeface="Bookman Old Style" panose="02050604050505020204" pitchFamily="18" charset="0"/>
              </a:rPr>
              <a:t> </a:t>
            </a:r>
            <a:r>
              <a:rPr lang="ru-RU" sz="2800" i="1" dirty="0" err="1" smtClean="0">
                <a:latin typeface="Bookman Old Style" panose="02050604050505020204" pitchFamily="18" charset="0"/>
              </a:rPr>
              <a:t>душі</a:t>
            </a:r>
            <a:r>
              <a:rPr lang="ru-RU" sz="2800" i="1" dirty="0" smtClean="0">
                <a:latin typeface="Bookman Old Style" panose="02050604050505020204" pitchFamily="18" charset="0"/>
              </a:rPr>
              <a:t>, </a:t>
            </a:r>
            <a:r>
              <a:rPr lang="ru-RU" sz="2800" i="1" dirty="0" err="1" smtClean="0">
                <a:latin typeface="Bookman Old Style" panose="02050604050505020204" pitchFamily="18" charset="0"/>
              </a:rPr>
              <a:t>що</a:t>
            </a:r>
            <a:r>
              <a:rPr lang="ru-RU" sz="2800" i="1" dirty="0" smtClean="0">
                <a:latin typeface="Bookman Old Style" panose="02050604050505020204" pitchFamily="18" charset="0"/>
              </a:rPr>
              <a:t> </a:t>
            </a:r>
            <a:r>
              <a:rPr lang="ru-RU" sz="2800" i="1" dirty="0" err="1" smtClean="0">
                <a:latin typeface="Bookman Old Style" panose="02050604050505020204" pitchFamily="18" charset="0"/>
              </a:rPr>
              <a:t>знайшли</a:t>
            </a:r>
            <a:r>
              <a:rPr lang="ru-RU" sz="2800" i="1" dirty="0" smtClean="0">
                <a:latin typeface="Bookman Old Style" panose="02050604050505020204" pitchFamily="18" charset="0"/>
              </a:rPr>
              <a:t> одна одну.</a:t>
            </a:r>
          </a:p>
          <a:p>
            <a:endParaRPr lang="ru-RU" sz="2800" i="1" dirty="0" smtClean="0">
              <a:latin typeface="Bookman Old Style" panose="02050604050505020204" pitchFamily="18" charset="0"/>
            </a:endParaRPr>
          </a:p>
          <a:p>
            <a:endParaRPr lang="ru-RU" sz="2400" dirty="0" smtClean="0">
              <a:latin typeface="Bookman Old Style" panose="02050604050505020204" pitchFamily="18" charset="0"/>
            </a:endParaRPr>
          </a:p>
          <a:p>
            <a:endParaRPr lang="ru-RU" sz="2400" dirty="0">
              <a:latin typeface="Bookman Old Style" panose="02050604050505020204" pitchFamily="18" charset="0"/>
            </a:endParaRPr>
          </a:p>
          <a:p>
            <a:r>
              <a:rPr lang="ru-RU" sz="4000" b="1" dirty="0" err="1" smtClean="0">
                <a:latin typeface="Monotype Corsiva" panose="03010101010201010101" pitchFamily="66" charset="0"/>
              </a:rPr>
              <a:t>Щасливий</a:t>
            </a:r>
            <a:r>
              <a:rPr lang="ru-RU" sz="4000" b="1" dirty="0" smtClean="0">
                <a:latin typeface="Monotype Corsiva" panose="03010101010201010101" pitchFamily="66" charset="0"/>
              </a:rPr>
              <a:t> той, </a:t>
            </a:r>
            <a:r>
              <a:rPr lang="ru-RU" sz="4000" b="1" dirty="0" err="1" smtClean="0">
                <a:latin typeface="Monotype Corsiva" panose="03010101010201010101" pitchFamily="66" charset="0"/>
              </a:rPr>
              <a:t>хто</a:t>
            </a:r>
            <a:r>
              <a:rPr lang="ru-RU" sz="4000" b="1" dirty="0" smtClean="0">
                <a:latin typeface="Monotype Corsiva" panose="03010101010201010101" pitchFamily="66" charset="0"/>
              </a:rPr>
              <a:t> </a:t>
            </a:r>
            <a:r>
              <a:rPr lang="ru-RU" sz="4000" b="1" dirty="0" err="1" smtClean="0">
                <a:latin typeface="Monotype Corsiva" panose="03010101010201010101" pitchFamily="66" charset="0"/>
              </a:rPr>
              <a:t>дає</a:t>
            </a:r>
            <a:r>
              <a:rPr lang="ru-RU" sz="4000" b="1" dirty="0" smtClean="0">
                <a:latin typeface="Monotype Corsiva" panose="03010101010201010101" pitchFamily="66" charset="0"/>
              </a:rPr>
              <a:t> </a:t>
            </a:r>
            <a:r>
              <a:rPr lang="ru-RU" sz="4000" b="1" dirty="0" err="1" smtClean="0">
                <a:latin typeface="Monotype Corsiva" panose="03010101010201010101" pitchFamily="66" charset="0"/>
              </a:rPr>
              <a:t>багато</a:t>
            </a:r>
            <a:r>
              <a:rPr lang="ru-RU" sz="4000" b="1" dirty="0" smtClean="0">
                <a:latin typeface="Monotype Corsiva" panose="03010101010201010101" pitchFamily="66" charset="0"/>
              </a:rPr>
              <a:t>, а </a:t>
            </a:r>
            <a:r>
              <a:rPr lang="ru-RU" sz="4000" b="1" dirty="0" err="1" smtClean="0">
                <a:latin typeface="Monotype Corsiva" panose="03010101010201010101" pitchFamily="66" charset="0"/>
              </a:rPr>
              <a:t>бере</a:t>
            </a:r>
            <a:r>
              <a:rPr lang="ru-RU" sz="4000" b="1" dirty="0" smtClean="0">
                <a:latin typeface="Monotype Corsiva" panose="03010101010201010101" pitchFamily="66" charset="0"/>
              </a:rPr>
              <a:t> </a:t>
            </a:r>
            <a:r>
              <a:rPr lang="ru-RU" sz="4000" b="1" dirty="0" err="1" smtClean="0">
                <a:latin typeface="Monotype Corsiva" panose="03010101010201010101" pitchFamily="66" charset="0"/>
              </a:rPr>
              <a:t>найменше</a:t>
            </a:r>
            <a:r>
              <a:rPr lang="ru-RU" sz="4000" b="1" dirty="0" smtClean="0">
                <a:latin typeface="Monotype Corsiva" panose="03010101010201010101" pitchFamily="66" charset="0"/>
              </a:rPr>
              <a:t>.</a:t>
            </a:r>
            <a:endParaRPr lang="ru-RU" sz="4000" b="1" dirty="0">
              <a:latin typeface="Monotype Corsiva" panose="03010101010201010101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12235" r="14188" b="746"/>
          <a:stretch/>
        </p:blipFill>
        <p:spPr>
          <a:xfrm>
            <a:off x="272955" y="1329215"/>
            <a:ext cx="6192000" cy="4698380"/>
          </a:xfrm>
          <a:prstGeom prst="rect">
            <a:avLst/>
          </a:prstGeom>
        </p:spPr>
      </p:pic>
      <p:pic>
        <p:nvPicPr>
          <p:cNvPr id="6" name="Skorik_M_Guculskij_triptih_ch_(regalbloodlines.com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82400" y="6248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3897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176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899" y="327546"/>
            <a:ext cx="11491413" cy="6277970"/>
          </a:xfrm>
          <a:prstGeom prst="rect">
            <a:avLst/>
          </a:prstGeom>
        </p:spPr>
      </p:pic>
      <p:pic>
        <p:nvPicPr>
          <p:cNvPr id="2" name="Skorik_M_Guculskij_triptih_ch_(regalbloodlines.com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00512" y="6248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3736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176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785" y="1889162"/>
            <a:ext cx="11796215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Тема. </a:t>
            </a:r>
            <a:r>
              <a:rPr lang="ru-RU" sz="3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Фольклорне</a:t>
            </a:r>
            <a:r>
              <a:rPr lang="ru-RU" sz="3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3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тло</a:t>
            </a:r>
            <a:r>
              <a:rPr lang="ru-RU" sz="3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3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повісті</a:t>
            </a:r>
            <a:r>
              <a:rPr lang="ru-RU" sz="3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М. </a:t>
            </a:r>
            <a:r>
              <a:rPr lang="ru-RU" sz="3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Коцюбинського</a:t>
            </a:r>
            <a:r>
              <a:rPr lang="ru-RU" sz="3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«</a:t>
            </a:r>
            <a:r>
              <a:rPr lang="ru-RU" sz="3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Тіні</a:t>
            </a:r>
            <a:r>
              <a:rPr lang="ru-RU" sz="3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3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забутих</a:t>
            </a:r>
            <a:r>
              <a:rPr lang="ru-RU" sz="3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3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предків</a:t>
            </a:r>
            <a:r>
              <a:rPr lang="ru-RU" sz="3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». </a:t>
            </a:r>
            <a:r>
              <a:rPr lang="ru-RU" sz="3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Образи</a:t>
            </a:r>
            <a:r>
              <a:rPr lang="ru-RU" sz="3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та </a:t>
            </a:r>
            <a:r>
              <a:rPr lang="ru-RU" sz="3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символи</a:t>
            </a:r>
            <a:r>
              <a:rPr lang="ru-RU" sz="3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в </a:t>
            </a:r>
            <a:r>
              <a:rPr lang="ru-RU" sz="3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повісті</a:t>
            </a:r>
            <a:r>
              <a:rPr lang="ru-RU" sz="3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. </a:t>
            </a:r>
            <a:r>
              <a:rPr lang="ru-RU" sz="3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Образи</a:t>
            </a:r>
            <a:r>
              <a:rPr lang="ru-RU" sz="3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3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Івана</a:t>
            </a:r>
            <a:r>
              <a:rPr lang="ru-RU" sz="3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й </a:t>
            </a:r>
            <a:r>
              <a:rPr lang="ru-RU" sz="3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Марічки</a:t>
            </a:r>
            <a:r>
              <a:rPr lang="ru-RU" sz="3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як </a:t>
            </a:r>
            <a:r>
              <a:rPr lang="ru-RU" sz="3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втілення</a:t>
            </a:r>
            <a:r>
              <a:rPr lang="ru-RU" sz="3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3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романтичної</a:t>
            </a:r>
            <a:r>
              <a:rPr lang="ru-RU" sz="3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3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ідеї</a:t>
            </a:r>
            <a:r>
              <a:rPr lang="ru-RU" sz="3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3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незнищенності</a:t>
            </a:r>
            <a:r>
              <a:rPr lang="ru-RU" sz="3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3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кохання</a:t>
            </a:r>
            <a:endParaRPr lang="ru-RU" sz="3400" dirty="0">
              <a:solidFill>
                <a:schemeClr val="tx1">
                  <a:lumMod val="95000"/>
                  <a:lumOff val="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615451" y="4878022"/>
            <a:ext cx="4026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Bookman Old Style" panose="02050604050505020204" pitchFamily="18" charset="0"/>
              </a:rPr>
              <a:t>Урок-</a:t>
            </a:r>
            <a:r>
              <a:rPr lang="ru-RU" sz="2800" b="1" dirty="0" err="1" smtClean="0">
                <a:latin typeface="Bookman Old Style" panose="02050604050505020204" pitchFamily="18" charset="0"/>
              </a:rPr>
              <a:t>дослідження</a:t>
            </a:r>
            <a:endParaRPr lang="ru-RU" sz="4000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633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7629" y="852250"/>
            <a:ext cx="1090456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Bookman Old Style" panose="02050604050505020204" pitchFamily="18" charset="0"/>
              </a:rPr>
              <a:t>«В </a:t>
            </a:r>
            <a:r>
              <a:rPr lang="ru-RU" sz="3200" dirty="0" err="1" smtClean="0">
                <a:latin typeface="Bookman Old Style" panose="02050604050505020204" pitchFamily="18" charset="0"/>
              </a:rPr>
              <a:t>зелених</a:t>
            </a:r>
            <a:r>
              <a:rPr lang="ru-RU" sz="3200" dirty="0" smtClean="0">
                <a:latin typeface="Bookman Old Style" panose="02050604050505020204" pitchFamily="18" charset="0"/>
              </a:rPr>
              <a:t> горах», «</a:t>
            </a:r>
            <a:r>
              <a:rPr lang="ru-RU" sz="3200" dirty="0" err="1" smtClean="0">
                <a:latin typeface="Bookman Old Style" panose="02050604050505020204" pitchFamily="18" charset="0"/>
              </a:rPr>
              <a:t>Тіні</a:t>
            </a:r>
            <a:r>
              <a:rPr lang="ru-RU" sz="3200" dirty="0" smtClean="0">
                <a:latin typeface="Bookman Old Style" panose="02050604050505020204" pitchFamily="18" charset="0"/>
              </a:rPr>
              <a:t> </a:t>
            </a:r>
            <a:r>
              <a:rPr lang="ru-RU" sz="3200" dirty="0" err="1" smtClean="0">
                <a:latin typeface="Bookman Old Style" panose="02050604050505020204" pitchFamily="18" charset="0"/>
              </a:rPr>
              <a:t>минулого</a:t>
            </a:r>
            <a:r>
              <a:rPr lang="ru-RU" sz="3200" dirty="0" smtClean="0">
                <a:latin typeface="Bookman Old Style" panose="02050604050505020204" pitchFamily="18" charset="0"/>
              </a:rPr>
              <a:t>», «Голос </a:t>
            </a:r>
            <a:r>
              <a:rPr lang="ru-RU" sz="3200" dirty="0" err="1" smtClean="0">
                <a:latin typeface="Bookman Old Style" panose="02050604050505020204" pitchFamily="18" charset="0"/>
              </a:rPr>
              <a:t>віків</a:t>
            </a:r>
            <a:r>
              <a:rPr lang="ru-RU" sz="3200" dirty="0" smtClean="0">
                <a:latin typeface="Bookman Old Style" panose="02050604050505020204" pitchFamily="18" charset="0"/>
              </a:rPr>
              <a:t>», «</a:t>
            </a:r>
            <a:r>
              <a:rPr lang="ru-RU" sz="3200" dirty="0" err="1" smtClean="0">
                <a:latin typeface="Bookman Old Style" panose="02050604050505020204" pitchFamily="18" charset="0"/>
              </a:rPr>
              <a:t>Відгомін</a:t>
            </a:r>
            <a:r>
              <a:rPr lang="ru-RU" sz="3200" dirty="0" smtClean="0">
                <a:latin typeface="Bookman Old Style" panose="02050604050505020204" pitchFamily="18" charset="0"/>
              </a:rPr>
              <a:t> </a:t>
            </a:r>
            <a:r>
              <a:rPr lang="ru-RU" sz="3200" dirty="0" err="1" smtClean="0">
                <a:latin typeface="Bookman Old Style" panose="02050604050505020204" pitchFamily="18" charset="0"/>
              </a:rPr>
              <a:t>передвіку</a:t>
            </a:r>
            <a:r>
              <a:rPr lang="ru-RU" sz="3200" dirty="0" smtClean="0">
                <a:latin typeface="Bookman Old Style" panose="02050604050505020204" pitchFamily="18" charset="0"/>
              </a:rPr>
              <a:t>», «</a:t>
            </a:r>
            <a:r>
              <a:rPr lang="ru-RU" sz="3200" dirty="0" err="1" smtClean="0">
                <a:latin typeface="Bookman Old Style" panose="02050604050505020204" pitchFamily="18" charset="0"/>
              </a:rPr>
              <a:t>Подих</a:t>
            </a:r>
            <a:r>
              <a:rPr lang="ru-RU" sz="3200" dirty="0" smtClean="0">
                <a:latin typeface="Bookman Old Style" panose="02050604050505020204" pitchFamily="18" charset="0"/>
              </a:rPr>
              <a:t> </a:t>
            </a:r>
            <a:r>
              <a:rPr lang="ru-RU" sz="3200" dirty="0" err="1" smtClean="0">
                <a:latin typeface="Bookman Old Style" panose="02050604050505020204" pitchFamily="18" charset="0"/>
              </a:rPr>
              <a:t>віків</a:t>
            </a:r>
            <a:r>
              <a:rPr lang="ru-RU" sz="3200" dirty="0" smtClean="0">
                <a:latin typeface="Bookman Old Style" panose="02050604050505020204" pitchFamily="18" charset="0"/>
              </a:rPr>
              <a:t>», «Голоси </a:t>
            </a:r>
            <a:r>
              <a:rPr lang="ru-RU" sz="3200" dirty="0" err="1" smtClean="0">
                <a:latin typeface="Bookman Old Style" panose="02050604050505020204" pitchFamily="18" charset="0"/>
              </a:rPr>
              <a:t>передвічні</a:t>
            </a:r>
            <a:r>
              <a:rPr lang="ru-RU" sz="3200" dirty="0" smtClean="0">
                <a:latin typeface="Bookman Old Style" panose="02050604050505020204" pitchFamily="18" charset="0"/>
              </a:rPr>
              <a:t>», «</a:t>
            </a:r>
            <a:r>
              <a:rPr lang="ru-RU" sz="3200" dirty="0" err="1" smtClean="0">
                <a:latin typeface="Bookman Old Style" panose="02050604050505020204" pitchFamily="18" charset="0"/>
              </a:rPr>
              <a:t>Спадок</a:t>
            </a:r>
            <a:r>
              <a:rPr lang="ru-RU" sz="3200" dirty="0" smtClean="0">
                <a:latin typeface="Bookman Old Style" panose="02050604050505020204" pitchFamily="18" charset="0"/>
              </a:rPr>
              <a:t> </a:t>
            </a:r>
            <a:r>
              <a:rPr lang="ru-RU" sz="3200" dirty="0" err="1" smtClean="0">
                <a:latin typeface="Bookman Old Style" panose="02050604050505020204" pitchFamily="18" charset="0"/>
              </a:rPr>
              <a:t>віків</a:t>
            </a:r>
            <a:r>
              <a:rPr lang="ru-RU" sz="3200" dirty="0" smtClean="0">
                <a:latin typeface="Bookman Old Style" panose="02050604050505020204" pitchFamily="18" charset="0"/>
              </a:rPr>
              <a:t>», «Дар </a:t>
            </a:r>
            <a:r>
              <a:rPr lang="ru-RU" sz="3200" dirty="0" err="1" smtClean="0">
                <a:latin typeface="Bookman Old Style" panose="02050604050505020204" pitchFamily="18" charset="0"/>
              </a:rPr>
              <a:t>предків</a:t>
            </a:r>
            <a:r>
              <a:rPr lang="ru-RU" sz="3200" dirty="0" smtClean="0">
                <a:latin typeface="Bookman Old Style" panose="02050604050505020204" pitchFamily="18" charset="0"/>
              </a:rPr>
              <a:t> </a:t>
            </a:r>
            <a:r>
              <a:rPr lang="ru-RU" sz="3200" dirty="0" err="1" smtClean="0">
                <a:latin typeface="Bookman Old Style" panose="02050604050505020204" pitchFamily="18" charset="0"/>
              </a:rPr>
              <a:t>забутих</a:t>
            </a:r>
            <a:r>
              <a:rPr lang="ru-RU" sz="3200" dirty="0" smtClean="0">
                <a:latin typeface="Bookman Old Style" panose="02050604050505020204" pitchFamily="18" charset="0"/>
              </a:rPr>
              <a:t>», «Голос </a:t>
            </a:r>
            <a:r>
              <a:rPr lang="ru-RU" sz="3200" dirty="0" err="1" smtClean="0">
                <a:latin typeface="Bookman Old Style" panose="02050604050505020204" pitchFamily="18" charset="0"/>
              </a:rPr>
              <a:t>забутих</a:t>
            </a:r>
            <a:r>
              <a:rPr lang="ru-RU" sz="3200" dirty="0" smtClean="0">
                <a:latin typeface="Bookman Old Style" panose="02050604050505020204" pitchFamily="18" charset="0"/>
              </a:rPr>
              <a:t> </a:t>
            </a:r>
            <a:r>
              <a:rPr lang="ru-RU" sz="3200" dirty="0" err="1" smtClean="0">
                <a:latin typeface="Bookman Old Style" panose="02050604050505020204" pitchFamily="18" charset="0"/>
              </a:rPr>
              <a:t>предків</a:t>
            </a:r>
            <a:r>
              <a:rPr lang="ru-RU" sz="3200" dirty="0" smtClean="0">
                <a:latin typeface="Bookman Old Style" panose="02050604050505020204" pitchFamily="18" charset="0"/>
              </a:rPr>
              <a:t>», «</a:t>
            </a:r>
            <a:r>
              <a:rPr lang="ru-RU" sz="3200" dirty="0" err="1" smtClean="0">
                <a:latin typeface="Bookman Old Style" panose="02050604050505020204" pitchFamily="18" charset="0"/>
              </a:rPr>
              <a:t>Слідами</a:t>
            </a:r>
            <a:r>
              <a:rPr lang="ru-RU" sz="3200" dirty="0" smtClean="0">
                <a:latin typeface="Bookman Old Style" panose="02050604050505020204" pitchFamily="18" charset="0"/>
              </a:rPr>
              <a:t> </a:t>
            </a:r>
            <a:r>
              <a:rPr lang="ru-RU" sz="3200" dirty="0" err="1" smtClean="0">
                <a:latin typeface="Bookman Old Style" panose="02050604050505020204" pitchFamily="18" charset="0"/>
              </a:rPr>
              <a:t>предків</a:t>
            </a:r>
            <a:r>
              <a:rPr lang="ru-RU" sz="3200" dirty="0" smtClean="0">
                <a:latin typeface="Bookman Old Style" panose="02050604050505020204" pitchFamily="18" charset="0"/>
              </a:rPr>
              <a:t>», </a:t>
            </a:r>
          </a:p>
          <a:p>
            <a:pPr algn="ctr"/>
            <a:r>
              <a:rPr lang="ru-RU" sz="3200" dirty="0" smtClean="0">
                <a:latin typeface="Bookman Old Style" panose="02050604050505020204" pitchFamily="18" charset="0"/>
              </a:rPr>
              <a:t>«Сила </a:t>
            </a:r>
            <a:r>
              <a:rPr lang="ru-RU" sz="3200" dirty="0" err="1" smtClean="0">
                <a:latin typeface="Bookman Old Style" panose="02050604050505020204" pitchFamily="18" charset="0"/>
              </a:rPr>
              <a:t>забутих</a:t>
            </a:r>
            <a:r>
              <a:rPr lang="ru-RU" sz="3200" dirty="0" smtClean="0">
                <a:latin typeface="Bookman Old Style" panose="02050604050505020204" pitchFamily="18" charset="0"/>
              </a:rPr>
              <a:t> </a:t>
            </a:r>
            <a:r>
              <a:rPr lang="ru-RU" sz="3200" dirty="0" err="1" smtClean="0">
                <a:latin typeface="Bookman Old Style" panose="02050604050505020204" pitchFamily="18" charset="0"/>
              </a:rPr>
              <a:t>предків</a:t>
            </a:r>
            <a:r>
              <a:rPr lang="ru-RU" sz="3200" dirty="0" smtClean="0">
                <a:latin typeface="Bookman Old Style" panose="02050604050505020204" pitchFamily="18" charset="0"/>
              </a:rPr>
              <a:t>».</a:t>
            </a:r>
            <a:endParaRPr lang="ru-RU" sz="3200" dirty="0">
              <a:latin typeface="Bookman Old Style" panose="020506040505050202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42214" y="5359339"/>
            <a:ext cx="70831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Bookman Old Style" panose="02050604050505020204" pitchFamily="18" charset="0"/>
              </a:rPr>
              <a:t>«</a:t>
            </a:r>
            <a:r>
              <a:rPr lang="ru-RU" sz="4000" b="1" dirty="0" err="1" smtClean="0">
                <a:latin typeface="Bookman Old Style" panose="02050604050505020204" pitchFamily="18" charset="0"/>
              </a:rPr>
              <a:t>Тіні</a:t>
            </a:r>
            <a:r>
              <a:rPr lang="ru-RU" sz="4000" b="1" dirty="0" smtClean="0">
                <a:latin typeface="Bookman Old Style" panose="02050604050505020204" pitchFamily="18" charset="0"/>
              </a:rPr>
              <a:t> </a:t>
            </a:r>
            <a:r>
              <a:rPr lang="ru-RU" sz="4000" b="1" dirty="0" err="1" smtClean="0">
                <a:latin typeface="Bookman Old Style" panose="02050604050505020204" pitchFamily="18" charset="0"/>
              </a:rPr>
              <a:t>забутих</a:t>
            </a:r>
            <a:r>
              <a:rPr lang="ru-RU" sz="4000" b="1" dirty="0" smtClean="0">
                <a:latin typeface="Bookman Old Style" panose="02050604050505020204" pitchFamily="18" charset="0"/>
              </a:rPr>
              <a:t> </a:t>
            </a:r>
            <a:r>
              <a:rPr lang="ru-RU" sz="4000" b="1" dirty="0" err="1" smtClean="0">
                <a:latin typeface="Bookman Old Style" panose="02050604050505020204" pitchFamily="18" charset="0"/>
              </a:rPr>
              <a:t>предків</a:t>
            </a:r>
            <a:r>
              <a:rPr lang="ru-RU" sz="4000" b="1" dirty="0" smtClean="0">
                <a:latin typeface="Bookman Old Style" panose="02050604050505020204" pitchFamily="18" charset="0"/>
              </a:rPr>
              <a:t>»</a:t>
            </a:r>
            <a:endParaRPr lang="ru-RU" sz="4000" b="1" dirty="0">
              <a:latin typeface="Bookman Old Style" panose="02050604050505020204" pitchFamily="18" charset="0"/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5653653" y="3794927"/>
            <a:ext cx="832513" cy="1363927"/>
          </a:xfrm>
          <a:prstGeom prst="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148528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93577" y="344605"/>
            <a:ext cx="54522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 smtClean="0">
                <a:latin typeface="Bookman Old Style" panose="02050604050505020204" pitchFamily="18" charset="0"/>
              </a:rPr>
              <a:t>Фольклорне</a:t>
            </a:r>
            <a:r>
              <a:rPr lang="ru-RU" sz="3200" b="1" dirty="0" smtClean="0">
                <a:latin typeface="Bookman Old Style" panose="02050604050505020204" pitchFamily="18" charset="0"/>
              </a:rPr>
              <a:t> </a:t>
            </a:r>
            <a:r>
              <a:rPr lang="ru-RU" sz="3200" b="1" dirty="0" err="1" smtClean="0">
                <a:latin typeface="Bookman Old Style" panose="02050604050505020204" pitchFamily="18" charset="0"/>
              </a:rPr>
              <a:t>тло</a:t>
            </a:r>
            <a:r>
              <a:rPr lang="ru-RU" sz="3200" b="1" dirty="0" smtClean="0">
                <a:latin typeface="Bookman Old Style" panose="02050604050505020204" pitchFamily="18" charset="0"/>
              </a:rPr>
              <a:t> </a:t>
            </a:r>
            <a:r>
              <a:rPr lang="ru-RU" sz="3200" b="1" dirty="0" err="1" smtClean="0">
                <a:latin typeface="Bookman Old Style" panose="02050604050505020204" pitchFamily="18" charset="0"/>
              </a:rPr>
              <a:t>повісті</a:t>
            </a:r>
            <a:endParaRPr lang="ru-RU" sz="3200" b="1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5672977"/>
              </p:ext>
            </p:extLst>
          </p:nvPr>
        </p:nvGraphicFramePr>
        <p:xfrm>
          <a:off x="655094" y="1456644"/>
          <a:ext cx="11041035" cy="4280031"/>
        </p:xfrm>
        <a:graphic>
          <a:graphicData uri="http://schemas.openxmlformats.org/drawingml/2006/table">
            <a:tbl>
              <a:tblPr firstRow="1" bandRow="1">
                <a:tableStyleId>{D113A9D2-9D6B-4929-AA2D-F23B5EE8CBE7}</a:tableStyleId>
              </a:tblPr>
              <a:tblGrid>
                <a:gridCol w="4599294"/>
                <a:gridCol w="3125337"/>
                <a:gridCol w="3316404"/>
              </a:tblGrid>
              <a:tr h="1177374">
                <a:tc>
                  <a:txBody>
                    <a:bodyPr/>
                    <a:lstStyle/>
                    <a:p>
                      <a:pPr algn="ctr"/>
                      <a:r>
                        <a:rPr lang="uk-UA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ookman Old Style" panose="02050604050505020204" pitchFamily="18" charset="0"/>
                        </a:rPr>
                        <a:t>ОБРЯДИ</a:t>
                      </a:r>
                      <a:r>
                        <a:rPr lang="uk-UA" sz="24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ookman Old Style" panose="02050604050505020204" pitchFamily="18" charset="0"/>
                        </a:rPr>
                        <a:t> І </a:t>
                      </a:r>
                      <a:r>
                        <a:rPr lang="uk-UA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ookman Old Style" panose="02050604050505020204" pitchFamily="18" charset="0"/>
                        </a:rPr>
                        <a:t>ЗВИЧАЇ, ТВОРЧІСТЬ</a:t>
                      </a:r>
                      <a:endParaRPr lang="uk-UA" sz="2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ookman Old Style" panose="02050604050505020204" pitchFamily="18" charset="0"/>
                        </a:rPr>
                        <a:t>МІФІЧНІ ІСТОТИ</a:t>
                      </a:r>
                      <a:endParaRPr lang="uk-UA" sz="2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ookman Old Style" panose="02050604050505020204" pitchFamily="18" charset="0"/>
                        </a:rPr>
                        <a:t>ОБРАЗИ</a:t>
                      </a:r>
                      <a:r>
                        <a:rPr lang="uk-UA" sz="24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Bookman Old Style" panose="02050604050505020204" pitchFamily="18" charset="0"/>
                        </a:rPr>
                        <a:t>-СИМВОЛИ</a:t>
                      </a:r>
                      <a:endParaRPr lang="uk-UA" sz="2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 anchor="ctr"/>
                </a:tc>
              </a:tr>
              <a:tr h="3102657"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655094" y="2686637"/>
            <a:ext cx="4599294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dirty="0" err="1" smtClean="0">
                <a:latin typeface="Bookman Old Style" panose="02050604050505020204" pitchFamily="18" charset="0"/>
              </a:rPr>
              <a:t>Добування</a:t>
            </a:r>
            <a:r>
              <a:rPr lang="ru-RU" sz="2600" dirty="0" smtClean="0">
                <a:latin typeface="Bookman Old Style" panose="02050604050505020204" pitchFamily="18" charset="0"/>
              </a:rPr>
              <a:t> </a:t>
            </a:r>
            <a:r>
              <a:rPr lang="ru-RU" sz="2600" dirty="0" err="1" smtClean="0">
                <a:latin typeface="Bookman Old Style" panose="02050604050505020204" pitchFamily="18" charset="0"/>
              </a:rPr>
              <a:t>вогню</a:t>
            </a:r>
            <a:r>
              <a:rPr lang="ru-RU" sz="2600" dirty="0" smtClean="0">
                <a:latin typeface="Bookman Old Style" panose="02050604050505020204" pitchFamily="18" charset="0"/>
              </a:rPr>
              <a:t>, </a:t>
            </a:r>
            <a:r>
              <a:rPr lang="ru-RU" sz="2600" dirty="0" err="1" smtClean="0">
                <a:latin typeface="Bookman Old Style" panose="02050604050505020204" pitchFamily="18" charset="0"/>
              </a:rPr>
              <a:t>вигнання</a:t>
            </a:r>
            <a:r>
              <a:rPr lang="ru-RU" sz="2600" dirty="0" smtClean="0">
                <a:latin typeface="Bookman Old Style" panose="02050604050505020204" pitchFamily="18" charset="0"/>
              </a:rPr>
              <a:t> </a:t>
            </a:r>
            <a:r>
              <a:rPr lang="ru-RU" sz="2600" dirty="0" err="1" smtClean="0">
                <a:latin typeface="Bookman Old Style" panose="02050604050505020204" pitchFamily="18" charset="0"/>
              </a:rPr>
              <a:t>вівців</a:t>
            </a:r>
            <a:r>
              <a:rPr lang="ru-RU" sz="2600" dirty="0">
                <a:latin typeface="Bookman Old Style" panose="02050604050505020204" pitchFamily="18" charset="0"/>
              </a:rPr>
              <a:t> </a:t>
            </a:r>
            <a:r>
              <a:rPr lang="ru-RU" sz="2600" dirty="0" smtClean="0">
                <a:latin typeface="Bookman Old Style" panose="02050604050505020204" pitchFamily="18" charset="0"/>
              </a:rPr>
              <a:t>на </a:t>
            </a:r>
            <a:r>
              <a:rPr lang="ru-RU" sz="2600" dirty="0" err="1" smtClean="0">
                <a:latin typeface="Bookman Old Style" panose="02050604050505020204" pitchFamily="18" charset="0"/>
              </a:rPr>
              <a:t>полонину</a:t>
            </a:r>
            <a:r>
              <a:rPr lang="ru-RU" sz="2600" dirty="0" smtClean="0">
                <a:latin typeface="Bookman Old Style" panose="02050604050505020204" pitchFamily="18" charset="0"/>
              </a:rPr>
              <a:t>, </a:t>
            </a:r>
          </a:p>
          <a:p>
            <a:pPr algn="ctr"/>
            <a:r>
              <a:rPr lang="ru-RU" sz="2600" dirty="0" err="1" smtClean="0">
                <a:latin typeface="Bookman Old Style" panose="02050604050505020204" pitchFamily="18" charset="0"/>
              </a:rPr>
              <a:t>приготування</a:t>
            </a:r>
            <a:r>
              <a:rPr lang="ru-RU" sz="2600" dirty="0" smtClean="0">
                <a:latin typeface="Bookman Old Style" panose="02050604050505020204" pitchFamily="18" charset="0"/>
              </a:rPr>
              <a:t> </a:t>
            </a:r>
            <a:r>
              <a:rPr lang="ru-RU" sz="2600" dirty="0" err="1" smtClean="0">
                <a:latin typeface="Bookman Old Style" panose="02050604050505020204" pitchFamily="18" charset="0"/>
              </a:rPr>
              <a:t>будзу</a:t>
            </a:r>
            <a:r>
              <a:rPr lang="ru-RU" sz="2600" dirty="0" smtClean="0">
                <a:latin typeface="Bookman Old Style" panose="02050604050505020204" pitchFamily="18" charset="0"/>
              </a:rPr>
              <a:t>, </a:t>
            </a:r>
            <a:r>
              <a:rPr lang="ru-RU" sz="2600" dirty="0" err="1" smtClean="0">
                <a:latin typeface="Bookman Old Style" panose="02050604050505020204" pitchFamily="18" charset="0"/>
              </a:rPr>
              <a:t>обкурювання</a:t>
            </a:r>
            <a:r>
              <a:rPr lang="ru-RU" sz="2600" dirty="0" smtClean="0">
                <a:latin typeface="Bookman Old Style" panose="02050604050505020204" pitchFamily="18" charset="0"/>
              </a:rPr>
              <a:t> </a:t>
            </a:r>
            <a:r>
              <a:rPr lang="ru-RU" sz="2600" dirty="0" err="1" smtClean="0">
                <a:latin typeface="Bookman Old Style" panose="02050604050505020204" pitchFamily="18" charset="0"/>
              </a:rPr>
              <a:t>хати</a:t>
            </a:r>
            <a:r>
              <a:rPr lang="ru-RU" sz="2600" dirty="0" smtClean="0">
                <a:latin typeface="Bookman Old Style" panose="02050604050505020204" pitchFamily="18" charset="0"/>
              </a:rPr>
              <a:t>, молитва на </a:t>
            </a:r>
            <a:r>
              <a:rPr lang="ru-RU" sz="2600" dirty="0" err="1" smtClean="0">
                <a:latin typeface="Bookman Old Style" panose="02050604050505020204" pitchFamily="18" charset="0"/>
              </a:rPr>
              <a:t>Святвечір</a:t>
            </a:r>
            <a:r>
              <a:rPr lang="ru-RU" sz="2600" dirty="0" smtClean="0">
                <a:latin typeface="Bookman Old Style" panose="02050604050505020204" pitchFamily="18" charset="0"/>
              </a:rPr>
              <a:t>, </a:t>
            </a:r>
            <a:r>
              <a:rPr lang="ru-RU" sz="2600" dirty="0" err="1" smtClean="0">
                <a:latin typeface="Bookman Old Style" panose="02050604050505020204" pitchFamily="18" charset="0"/>
              </a:rPr>
              <a:t>коломийка</a:t>
            </a:r>
            <a:r>
              <a:rPr lang="ru-RU" sz="2600" dirty="0" smtClean="0">
                <a:latin typeface="Bookman Old Style" panose="02050604050505020204" pitchFamily="18" charset="0"/>
              </a:rPr>
              <a:t>.</a:t>
            </a:r>
            <a:endParaRPr lang="ru-RU" sz="2600" dirty="0">
              <a:latin typeface="Bookman Old Style" panose="020506040505050202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06620" y="2959592"/>
            <a:ext cx="3125337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dirty="0" err="1" smtClean="0">
                <a:latin typeface="Bookman Old Style" panose="02050604050505020204" pitchFamily="18" charset="0"/>
              </a:rPr>
              <a:t>Арідник</a:t>
            </a:r>
            <a:r>
              <a:rPr lang="ru-RU" sz="2600" dirty="0" smtClean="0">
                <a:latin typeface="Bookman Old Style" panose="02050604050505020204" pitchFamily="18" charset="0"/>
              </a:rPr>
              <a:t>,</a:t>
            </a:r>
          </a:p>
          <a:p>
            <a:pPr algn="ctr"/>
            <a:r>
              <a:rPr lang="ru-RU" sz="2600" dirty="0" err="1" smtClean="0">
                <a:latin typeface="Bookman Old Style" panose="02050604050505020204" pitchFamily="18" charset="0"/>
              </a:rPr>
              <a:t>чугайстир</a:t>
            </a:r>
            <a:r>
              <a:rPr lang="ru-RU" sz="2600" dirty="0" smtClean="0">
                <a:latin typeface="Bookman Old Style" panose="02050604050505020204" pitchFamily="18" charset="0"/>
              </a:rPr>
              <a:t>,</a:t>
            </a:r>
          </a:p>
          <a:p>
            <a:pPr algn="ctr"/>
            <a:r>
              <a:rPr lang="ru-RU" sz="2600" dirty="0" err="1" smtClean="0">
                <a:latin typeface="Bookman Old Style" panose="02050604050505020204" pitchFamily="18" charset="0"/>
              </a:rPr>
              <a:t>щезник</a:t>
            </a:r>
            <a:r>
              <a:rPr lang="ru-RU" sz="2600" dirty="0" smtClean="0">
                <a:latin typeface="Bookman Old Style" panose="02050604050505020204" pitchFamily="18" charset="0"/>
              </a:rPr>
              <a:t>,</a:t>
            </a:r>
          </a:p>
          <a:p>
            <a:pPr algn="ctr"/>
            <a:r>
              <a:rPr lang="ru-RU" sz="2600" dirty="0" err="1" smtClean="0">
                <a:latin typeface="Bookman Old Style" panose="02050604050505020204" pitchFamily="18" charset="0"/>
              </a:rPr>
              <a:t>нявка</a:t>
            </a:r>
            <a:r>
              <a:rPr lang="ru-RU" sz="2600" dirty="0" smtClean="0">
                <a:latin typeface="Bookman Old Style" panose="02050604050505020204" pitchFamily="18" charset="0"/>
              </a:rPr>
              <a:t>,</a:t>
            </a:r>
          </a:p>
          <a:p>
            <a:pPr algn="ctr"/>
            <a:r>
              <a:rPr lang="ru-RU" sz="2600" dirty="0" err="1" smtClean="0">
                <a:latin typeface="Bookman Old Style" panose="02050604050505020204" pitchFamily="18" charset="0"/>
              </a:rPr>
              <a:t>відьма</a:t>
            </a:r>
            <a:r>
              <a:rPr lang="ru-RU" sz="2600" dirty="0" smtClean="0">
                <a:latin typeface="Bookman Old Style" panose="02050604050505020204" pitchFamily="18" charset="0"/>
              </a:rPr>
              <a:t>.</a:t>
            </a:r>
            <a:endParaRPr lang="ru-RU" sz="2600" dirty="0">
              <a:latin typeface="Bookman Old Style" panose="020506040505050202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331957" y="3159646"/>
            <a:ext cx="3364172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dirty="0" smtClean="0">
                <a:latin typeface="Bookman Old Style" panose="02050604050505020204" pitchFamily="18" charset="0"/>
              </a:rPr>
              <a:t>Вода,</a:t>
            </a:r>
          </a:p>
          <a:p>
            <a:pPr algn="ctr"/>
            <a:r>
              <a:rPr lang="ru-RU" sz="2600" dirty="0" err="1" smtClean="0">
                <a:latin typeface="Bookman Old Style" panose="02050604050505020204" pitchFamily="18" charset="0"/>
              </a:rPr>
              <a:t>живий</a:t>
            </a:r>
            <a:r>
              <a:rPr lang="ru-RU" sz="2600" dirty="0" smtClean="0">
                <a:latin typeface="Bookman Old Style" panose="02050604050505020204" pitchFamily="18" charset="0"/>
              </a:rPr>
              <a:t> </a:t>
            </a:r>
            <a:r>
              <a:rPr lang="ru-RU" sz="2600" dirty="0" err="1" smtClean="0">
                <a:latin typeface="Bookman Old Style" panose="02050604050505020204" pitchFamily="18" charset="0"/>
              </a:rPr>
              <a:t>вогонь</a:t>
            </a:r>
            <a:r>
              <a:rPr lang="ru-RU" sz="2600" dirty="0" smtClean="0">
                <a:latin typeface="Bookman Old Style" panose="02050604050505020204" pitchFamily="18" charset="0"/>
              </a:rPr>
              <a:t>,</a:t>
            </a:r>
          </a:p>
          <a:p>
            <a:pPr algn="ctr"/>
            <a:r>
              <a:rPr lang="ru-RU" sz="2600" dirty="0" err="1" smtClean="0">
                <a:latin typeface="Bookman Old Style" panose="02050604050505020204" pitchFamily="18" charset="0"/>
              </a:rPr>
              <a:t>ліс</a:t>
            </a:r>
            <a:r>
              <a:rPr lang="ru-RU" sz="2600" dirty="0" smtClean="0">
                <a:latin typeface="Bookman Old Style" panose="02050604050505020204" pitchFamily="18" charset="0"/>
              </a:rPr>
              <a:t>,</a:t>
            </a:r>
          </a:p>
          <a:p>
            <a:pPr algn="ctr"/>
            <a:r>
              <a:rPr lang="ru-RU" sz="2600" dirty="0" err="1" smtClean="0">
                <a:latin typeface="Bookman Old Style" panose="02050604050505020204" pitchFamily="18" charset="0"/>
              </a:rPr>
              <a:t>трембіта</a:t>
            </a:r>
            <a:r>
              <a:rPr lang="ru-RU" sz="2600" dirty="0" smtClean="0">
                <a:latin typeface="Bookman Old Style" panose="02050604050505020204" pitchFamily="18" charset="0"/>
              </a:rPr>
              <a:t>.</a:t>
            </a:r>
            <a:endParaRPr lang="ru-RU" sz="26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93267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51430"/>
            <a:ext cx="12192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Словник </a:t>
            </a:r>
            <a:r>
              <a:rPr lang="ru-RU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діалектизмів</a:t>
            </a:r>
            <a:r>
              <a:rPr lang="ru-RU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endParaRPr lang="ru-RU" sz="3200" b="1" dirty="0" smtClean="0">
              <a:solidFill>
                <a:schemeClr val="tx1">
                  <a:lumMod val="95000"/>
                  <a:lumOff val="5000"/>
                </a:schemeClr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(</a:t>
            </a:r>
            <a:r>
              <a:rPr lang="ru-RU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із</a:t>
            </a:r>
            <a:r>
              <a:rPr lang="ru-RU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повісті</a:t>
            </a:r>
            <a:r>
              <a:rPr lang="ru-RU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М. </a:t>
            </a:r>
            <a:r>
              <a:rPr lang="ru-RU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Коцюбинського</a:t>
            </a:r>
            <a:r>
              <a:rPr lang="ru-RU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«</a:t>
            </a:r>
            <a:r>
              <a:rPr lang="ru-RU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Тіні</a:t>
            </a:r>
            <a:r>
              <a:rPr lang="ru-RU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забутих</a:t>
            </a:r>
            <a:r>
              <a:rPr lang="ru-RU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предків</a:t>
            </a:r>
            <a:r>
              <a:rPr lang="ru-RU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»)</a:t>
            </a: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7547" y="1799189"/>
            <a:ext cx="457200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b="1" i="1" dirty="0" err="1">
                <a:latin typeface="Bookman Old Style" panose="02050604050505020204" pitchFamily="18" charset="0"/>
              </a:rPr>
              <a:t>А́фин</a:t>
            </a:r>
            <a:r>
              <a:rPr lang="ru-RU" sz="1700" dirty="0">
                <a:latin typeface="Bookman Old Style" panose="02050604050505020204" pitchFamily="18" charset="0"/>
              </a:rPr>
              <a:t> - </a:t>
            </a:r>
            <a:r>
              <a:rPr lang="ru-RU" sz="1700" dirty="0" err="1">
                <a:latin typeface="Bookman Old Style" panose="02050604050505020204" pitchFamily="18" charset="0"/>
              </a:rPr>
              <a:t>лісові</a:t>
            </a:r>
            <a:r>
              <a:rPr lang="ru-RU" sz="1700" dirty="0">
                <a:latin typeface="Bookman Old Style" panose="02050604050505020204" pitchFamily="18" charset="0"/>
              </a:rPr>
              <a:t> </a:t>
            </a:r>
            <a:r>
              <a:rPr lang="ru-RU" sz="1700" dirty="0" err="1">
                <a:latin typeface="Bookman Old Style" panose="02050604050505020204" pitchFamily="18" charset="0"/>
              </a:rPr>
              <a:t>ягоди</a:t>
            </a:r>
            <a:r>
              <a:rPr lang="ru-RU" sz="1700" dirty="0">
                <a:latin typeface="Bookman Old Style" panose="02050604050505020204" pitchFamily="18" charset="0"/>
              </a:rPr>
              <a:t>                                   </a:t>
            </a:r>
          </a:p>
          <a:p>
            <a:r>
              <a:rPr lang="ru-RU" sz="1700" b="1" i="1" dirty="0" err="1">
                <a:latin typeface="Bookman Old Style" panose="02050604050505020204" pitchFamily="18" charset="0"/>
              </a:rPr>
              <a:t>Бовга́р</a:t>
            </a:r>
            <a:r>
              <a:rPr lang="ru-RU" sz="1700" dirty="0">
                <a:latin typeface="Bookman Old Style" panose="02050604050505020204" pitchFamily="18" charset="0"/>
              </a:rPr>
              <a:t> - </a:t>
            </a:r>
            <a:r>
              <a:rPr lang="ru-RU" sz="1700" dirty="0" err="1">
                <a:latin typeface="Bookman Old Style" panose="02050604050505020204" pitchFamily="18" charset="0"/>
              </a:rPr>
              <a:t>коров'ячий</a:t>
            </a:r>
            <a:r>
              <a:rPr lang="ru-RU" sz="1700" dirty="0">
                <a:latin typeface="Bookman Old Style" panose="02050604050505020204" pitchFamily="18" charset="0"/>
              </a:rPr>
              <a:t> пастух.                    </a:t>
            </a:r>
          </a:p>
          <a:p>
            <a:r>
              <a:rPr lang="ru-RU" sz="1700" b="1" i="1" dirty="0" err="1">
                <a:latin typeface="Bookman Old Style" panose="02050604050505020204" pitchFamily="18" charset="0"/>
              </a:rPr>
              <a:t>Боте́й</a:t>
            </a:r>
            <a:r>
              <a:rPr lang="ru-RU" sz="1700" dirty="0">
                <a:latin typeface="Bookman Old Style" panose="02050604050505020204" pitchFamily="18" charset="0"/>
              </a:rPr>
              <a:t> – стадо, отара.                                </a:t>
            </a:r>
          </a:p>
          <a:p>
            <a:r>
              <a:rPr lang="ru-RU" sz="1700" b="1" i="1" dirty="0" err="1">
                <a:latin typeface="Bookman Old Style" panose="02050604050505020204" pitchFamily="18" charset="0"/>
              </a:rPr>
              <a:t>Бури́шка</a:t>
            </a:r>
            <a:r>
              <a:rPr lang="ru-RU" sz="1700" b="1" i="1" dirty="0">
                <a:latin typeface="Bookman Old Style" panose="02050604050505020204" pitchFamily="18" charset="0"/>
              </a:rPr>
              <a:t> </a:t>
            </a:r>
            <a:r>
              <a:rPr lang="ru-RU" sz="1700" dirty="0">
                <a:latin typeface="Bookman Old Style" panose="02050604050505020204" pitchFamily="18" charset="0"/>
              </a:rPr>
              <a:t>– </a:t>
            </a:r>
            <a:r>
              <a:rPr lang="ru-RU" sz="1700" dirty="0" err="1">
                <a:latin typeface="Bookman Old Style" panose="02050604050505020204" pitchFamily="18" charset="0"/>
              </a:rPr>
              <a:t>картопля</a:t>
            </a:r>
            <a:r>
              <a:rPr lang="ru-RU" sz="1700" dirty="0">
                <a:latin typeface="Bookman Old Style" panose="02050604050505020204" pitchFamily="18" charset="0"/>
              </a:rPr>
              <a:t>.                                 </a:t>
            </a:r>
          </a:p>
          <a:p>
            <a:r>
              <a:rPr lang="ru-RU" sz="1700" b="1" i="1" dirty="0" err="1">
                <a:latin typeface="Bookman Old Style" panose="02050604050505020204" pitchFamily="18" charset="0"/>
              </a:rPr>
              <a:t>Бути́нами</a:t>
            </a:r>
            <a:r>
              <a:rPr lang="ru-RU" sz="1700" b="1" i="1" dirty="0">
                <a:latin typeface="Bookman Old Style" panose="02050604050505020204" pitchFamily="18" charset="0"/>
              </a:rPr>
              <a:t> </a:t>
            </a:r>
            <a:r>
              <a:rPr lang="ru-RU" sz="1700" b="1" i="1" dirty="0" err="1">
                <a:latin typeface="Bookman Old Style" panose="02050604050505020204" pitchFamily="18" charset="0"/>
              </a:rPr>
              <a:t>побиті</a:t>
            </a:r>
            <a:r>
              <a:rPr lang="ru-RU" sz="1700" b="1" i="1" dirty="0">
                <a:latin typeface="Bookman Old Style" panose="02050604050505020204" pitchFamily="18" charset="0"/>
              </a:rPr>
              <a:t> </a:t>
            </a:r>
            <a:r>
              <a:rPr lang="ru-RU" sz="1700" dirty="0">
                <a:latin typeface="Bookman Old Style" panose="02050604050505020204" pitchFamily="18" charset="0"/>
              </a:rPr>
              <a:t>– на роботах у </a:t>
            </a:r>
            <a:r>
              <a:rPr lang="ru-RU" sz="1700" dirty="0" err="1">
                <a:latin typeface="Bookman Old Style" panose="02050604050505020204" pitchFamily="18" charset="0"/>
              </a:rPr>
              <a:t>лісі</a:t>
            </a:r>
            <a:r>
              <a:rPr lang="ru-RU" sz="1700" dirty="0">
                <a:latin typeface="Bookman Old Style" panose="02050604050505020204" pitchFamily="18" charset="0"/>
              </a:rPr>
              <a:t>.     </a:t>
            </a:r>
          </a:p>
          <a:p>
            <a:r>
              <a:rPr lang="ru-RU" sz="1700" b="1" i="1" dirty="0" err="1">
                <a:latin typeface="Bookman Old Style" panose="02050604050505020204" pitchFamily="18" charset="0"/>
              </a:rPr>
              <a:t>Ва́тра</a:t>
            </a:r>
            <a:r>
              <a:rPr lang="ru-RU" sz="1700" dirty="0">
                <a:latin typeface="Bookman Old Style" panose="02050604050505020204" pitchFamily="18" charset="0"/>
              </a:rPr>
              <a:t> – </a:t>
            </a:r>
            <a:r>
              <a:rPr lang="ru-RU" sz="1700" dirty="0" err="1">
                <a:latin typeface="Bookman Old Style" panose="02050604050505020204" pitchFamily="18" charset="0"/>
              </a:rPr>
              <a:t>вогнище</a:t>
            </a:r>
            <a:r>
              <a:rPr lang="ru-RU" sz="1700" dirty="0">
                <a:latin typeface="Bookman Old Style" panose="02050604050505020204" pitchFamily="18" charset="0"/>
              </a:rPr>
              <a:t>.</a:t>
            </a:r>
          </a:p>
          <a:p>
            <a:r>
              <a:rPr lang="ru-RU" sz="1700" b="1" i="1" dirty="0" err="1" smtClean="0">
                <a:latin typeface="Bookman Old Style" panose="02050604050505020204" pitchFamily="18" charset="0"/>
              </a:rPr>
              <a:t>Вори́ння</a:t>
            </a:r>
            <a:r>
              <a:rPr lang="ru-RU" sz="1700" dirty="0" smtClean="0">
                <a:latin typeface="Bookman Old Style" panose="02050604050505020204" pitchFamily="18" charset="0"/>
              </a:rPr>
              <a:t> – огорожа </a:t>
            </a:r>
            <a:r>
              <a:rPr lang="ru-RU" sz="1700" dirty="0">
                <a:latin typeface="Bookman Old Style" panose="02050604050505020204" pitchFamily="18" charset="0"/>
              </a:rPr>
              <a:t>з </a:t>
            </a:r>
            <a:r>
              <a:rPr lang="ru-RU" sz="1700" dirty="0" err="1">
                <a:latin typeface="Bookman Old Style" panose="02050604050505020204" pitchFamily="18" charset="0"/>
              </a:rPr>
              <a:t>дерев'яних</a:t>
            </a:r>
            <a:r>
              <a:rPr lang="ru-RU" sz="1700" dirty="0">
                <a:latin typeface="Bookman Old Style" panose="02050604050505020204" pitchFamily="18" charset="0"/>
              </a:rPr>
              <a:t> </a:t>
            </a:r>
            <a:r>
              <a:rPr lang="ru-RU" sz="1700" dirty="0" smtClean="0">
                <a:latin typeface="Bookman Old Style" panose="02050604050505020204" pitchFamily="18" charset="0"/>
              </a:rPr>
              <a:t>лат.</a:t>
            </a:r>
            <a:endParaRPr lang="ru-RU" sz="1700" dirty="0">
              <a:latin typeface="Bookman Old Style" panose="02050604050505020204" pitchFamily="18" charset="0"/>
            </a:endParaRPr>
          </a:p>
          <a:p>
            <a:r>
              <a:rPr lang="ru-RU" sz="1700" b="1" i="1" dirty="0" err="1">
                <a:latin typeface="Bookman Old Style" panose="02050604050505020204" pitchFamily="18" charset="0"/>
              </a:rPr>
              <a:t>Габа</a:t>
            </a:r>
            <a:r>
              <a:rPr lang="ru-RU" sz="1700" b="1" i="1" dirty="0">
                <a:latin typeface="Bookman Old Style" panose="02050604050505020204" pitchFamily="18" charset="0"/>
              </a:rPr>
              <a:t>́</a:t>
            </a:r>
            <a:r>
              <a:rPr lang="ru-RU" sz="1700" dirty="0">
                <a:latin typeface="Bookman Old Style" panose="02050604050505020204" pitchFamily="18" charset="0"/>
              </a:rPr>
              <a:t> – </a:t>
            </a:r>
            <a:r>
              <a:rPr lang="ru-RU" sz="1700" dirty="0" err="1">
                <a:latin typeface="Bookman Old Style" panose="02050604050505020204" pitchFamily="18" charset="0"/>
              </a:rPr>
              <a:t>хвиля</a:t>
            </a:r>
            <a:r>
              <a:rPr lang="ru-RU" sz="1700" dirty="0">
                <a:latin typeface="Bookman Old Style" panose="02050604050505020204" pitchFamily="18" charset="0"/>
              </a:rPr>
              <a:t>.</a:t>
            </a:r>
          </a:p>
          <a:p>
            <a:r>
              <a:rPr lang="ru-RU" sz="1700" b="1" i="1" dirty="0" err="1">
                <a:latin typeface="Bookman Old Style" panose="02050604050505020204" pitchFamily="18" charset="0"/>
              </a:rPr>
              <a:t>Га́чі</a:t>
            </a:r>
            <a:r>
              <a:rPr lang="ru-RU" sz="1700" b="1" i="1" dirty="0">
                <a:latin typeface="Bookman Old Style" panose="02050604050505020204" pitchFamily="18" charset="0"/>
              </a:rPr>
              <a:t> </a:t>
            </a:r>
            <a:r>
              <a:rPr lang="ru-RU" sz="1700" dirty="0">
                <a:latin typeface="Bookman Old Style" panose="02050604050505020204" pitchFamily="18" charset="0"/>
              </a:rPr>
              <a:t>– </a:t>
            </a:r>
            <a:r>
              <a:rPr lang="ru-RU" sz="1700" dirty="0" err="1">
                <a:latin typeface="Bookman Old Style" panose="02050604050505020204" pitchFamily="18" charset="0"/>
              </a:rPr>
              <a:t>штани</a:t>
            </a:r>
            <a:r>
              <a:rPr lang="ru-RU" sz="1700" dirty="0">
                <a:latin typeface="Bookman Old Style" panose="02050604050505020204" pitchFamily="18" charset="0"/>
              </a:rPr>
              <a:t>.</a:t>
            </a:r>
          </a:p>
          <a:p>
            <a:r>
              <a:rPr lang="ru-RU" sz="1700" b="1" i="1" dirty="0" err="1">
                <a:latin typeface="Bookman Old Style" panose="02050604050505020204" pitchFamily="18" charset="0"/>
              </a:rPr>
              <a:t>Гаджу́га</a:t>
            </a:r>
            <a:r>
              <a:rPr lang="ru-RU" sz="1700" dirty="0">
                <a:latin typeface="Bookman Old Style" panose="02050604050505020204" pitchFamily="18" charset="0"/>
              </a:rPr>
              <a:t> – молода </a:t>
            </a:r>
            <a:r>
              <a:rPr lang="ru-RU" sz="1700" dirty="0" err="1">
                <a:latin typeface="Bookman Old Style" panose="02050604050505020204" pitchFamily="18" charset="0"/>
              </a:rPr>
              <a:t>смерека</a:t>
            </a:r>
            <a:r>
              <a:rPr lang="ru-RU" sz="1700" dirty="0">
                <a:latin typeface="Bookman Old Style" panose="02050604050505020204" pitchFamily="18" charset="0"/>
              </a:rPr>
              <a:t>.</a:t>
            </a:r>
          </a:p>
          <a:p>
            <a:r>
              <a:rPr lang="ru-RU" sz="1700" b="1" i="1" dirty="0" err="1">
                <a:latin typeface="Bookman Old Style" panose="02050604050505020204" pitchFamily="18" charset="0"/>
              </a:rPr>
              <a:t>Гоц</a:t>
            </a:r>
            <a:r>
              <a:rPr lang="ru-RU" sz="1700" dirty="0">
                <a:latin typeface="Bookman Old Style" panose="02050604050505020204" pitchFamily="18" charset="0"/>
              </a:rPr>
              <a:t> – водопад.</a:t>
            </a:r>
          </a:p>
          <a:p>
            <a:r>
              <a:rPr lang="ru-RU" sz="1700" b="1" i="1" dirty="0">
                <a:latin typeface="Bookman Old Style" panose="02050604050505020204" pitchFamily="18" charset="0"/>
              </a:rPr>
              <a:t>Грунь</a:t>
            </a:r>
            <a:r>
              <a:rPr lang="ru-RU" sz="1700" dirty="0">
                <a:latin typeface="Bookman Old Style" panose="02050604050505020204" pitchFamily="18" charset="0"/>
              </a:rPr>
              <a:t> – 1)верх; 2)</a:t>
            </a:r>
            <a:r>
              <a:rPr lang="ru-RU" sz="1700" dirty="0" err="1">
                <a:latin typeface="Bookman Old Style" panose="02050604050505020204" pitchFamily="18" charset="0"/>
              </a:rPr>
              <a:t>невисокі</a:t>
            </a:r>
            <a:r>
              <a:rPr lang="ru-RU" sz="1700" dirty="0">
                <a:latin typeface="Bookman Old Style" panose="02050604050505020204" pitchFamily="18" charset="0"/>
              </a:rPr>
              <a:t> </a:t>
            </a:r>
            <a:r>
              <a:rPr lang="ru-RU" sz="1700" dirty="0" err="1">
                <a:latin typeface="Bookman Old Style" panose="02050604050505020204" pitchFamily="18" charset="0"/>
              </a:rPr>
              <a:t>молоді</a:t>
            </a:r>
            <a:r>
              <a:rPr lang="ru-RU" sz="1700" dirty="0">
                <a:latin typeface="Bookman Old Style" panose="02050604050505020204" pitchFamily="18" charset="0"/>
              </a:rPr>
              <a:t> гори.</a:t>
            </a:r>
          </a:p>
          <a:p>
            <a:r>
              <a:rPr lang="ru-RU" sz="1700" b="1" i="1" dirty="0" err="1">
                <a:latin typeface="Bookman Old Style" panose="02050604050505020204" pitchFamily="18" charset="0"/>
              </a:rPr>
              <a:t>Дроб'є́та</a:t>
            </a:r>
            <a:r>
              <a:rPr lang="ru-RU" sz="1700" dirty="0">
                <a:latin typeface="Bookman Old Style" panose="02050604050505020204" pitchFamily="18" charset="0"/>
              </a:rPr>
              <a:t> – </a:t>
            </a:r>
            <a:r>
              <a:rPr lang="ru-RU" sz="1700" dirty="0" err="1">
                <a:latin typeface="Bookman Old Style" panose="02050604050505020204" pitchFamily="18" charset="0"/>
              </a:rPr>
              <a:t>вівці</a:t>
            </a:r>
            <a:r>
              <a:rPr lang="ru-RU" sz="1700" dirty="0">
                <a:latin typeface="Bookman Old Style" panose="02050604050505020204" pitchFamily="18" charset="0"/>
              </a:rPr>
              <a:t>.</a:t>
            </a:r>
          </a:p>
          <a:p>
            <a:r>
              <a:rPr lang="ru-RU" sz="1700" b="1" i="1" dirty="0" err="1">
                <a:latin typeface="Bookman Old Style" panose="02050604050505020204" pitchFamily="18" charset="0"/>
              </a:rPr>
              <a:t>Женти́ця</a:t>
            </a:r>
            <a:r>
              <a:rPr lang="ru-RU" sz="1700" dirty="0">
                <a:latin typeface="Bookman Old Style" panose="02050604050505020204" pitchFamily="18" charset="0"/>
              </a:rPr>
              <a:t> – </a:t>
            </a:r>
            <a:r>
              <a:rPr lang="ru-RU" sz="1700" dirty="0" err="1">
                <a:latin typeface="Bookman Old Style" panose="02050604050505020204" pitchFamily="18" charset="0"/>
              </a:rPr>
              <a:t>сироватка</a:t>
            </a:r>
            <a:r>
              <a:rPr lang="ru-RU" sz="1700" dirty="0">
                <a:latin typeface="Bookman Old Style" panose="02050604050505020204" pitchFamily="18" charset="0"/>
              </a:rPr>
              <a:t>.</a:t>
            </a:r>
          </a:p>
          <a:p>
            <a:r>
              <a:rPr lang="ru-RU" sz="1700" b="1" i="1" dirty="0" err="1">
                <a:latin typeface="Bookman Old Style" panose="02050604050505020204" pitchFamily="18" charset="0"/>
              </a:rPr>
              <a:t>Ка́шіца</a:t>
            </a:r>
            <a:r>
              <a:rPr lang="ru-RU" sz="1700" dirty="0">
                <a:latin typeface="Bookman Old Style" panose="02050604050505020204" pitchFamily="18" charset="0"/>
              </a:rPr>
              <a:t> - </a:t>
            </a:r>
            <a:r>
              <a:rPr lang="ru-RU" sz="1700" dirty="0" err="1">
                <a:latin typeface="Bookman Old Style" panose="02050604050505020204" pitchFamily="18" charset="0"/>
              </a:rPr>
              <a:t>дерев'яна</a:t>
            </a:r>
            <a:r>
              <a:rPr lang="ru-RU" sz="1700" dirty="0">
                <a:latin typeface="Bookman Old Style" panose="02050604050505020204" pitchFamily="18" charset="0"/>
              </a:rPr>
              <a:t> обшивка </a:t>
            </a:r>
            <a:r>
              <a:rPr lang="ru-RU" sz="1700" dirty="0" err="1">
                <a:latin typeface="Bookman Old Style" panose="02050604050505020204" pitchFamily="18" charset="0"/>
              </a:rPr>
              <a:t>берегів</a:t>
            </a:r>
            <a:r>
              <a:rPr lang="ru-RU" sz="1700" dirty="0">
                <a:latin typeface="Bookman Old Style" panose="02050604050505020204" pitchFamily="18" charset="0"/>
              </a:rPr>
              <a:t>.</a:t>
            </a:r>
          </a:p>
          <a:p>
            <a:r>
              <a:rPr lang="ru-RU" sz="1700" b="1" i="1" dirty="0" err="1">
                <a:latin typeface="Bookman Old Style" panose="02050604050505020204" pitchFamily="18" charset="0"/>
              </a:rPr>
              <a:t>Ки́чера</a:t>
            </a:r>
            <a:r>
              <a:rPr lang="ru-RU" sz="1700" dirty="0">
                <a:latin typeface="Bookman Old Style" panose="02050604050505020204" pitchFamily="18" charset="0"/>
              </a:rPr>
              <a:t> – </a:t>
            </a:r>
            <a:r>
              <a:rPr lang="ru-RU" sz="1700" dirty="0" err="1" smtClean="0">
                <a:latin typeface="Bookman Old Style" panose="02050604050505020204" pitchFamily="18" charset="0"/>
              </a:rPr>
              <a:t>безлісі</a:t>
            </a:r>
            <a:r>
              <a:rPr lang="ru-RU" sz="1700" dirty="0" smtClean="0">
                <a:latin typeface="Bookman Old Style" panose="02050604050505020204" pitchFamily="18" charset="0"/>
              </a:rPr>
              <a:t> </a:t>
            </a:r>
            <a:r>
              <a:rPr lang="ru-RU" sz="1700" dirty="0">
                <a:latin typeface="Bookman Old Style" panose="02050604050505020204" pitchFamily="18" charset="0"/>
              </a:rPr>
              <a:t>гори</a:t>
            </a:r>
            <a:r>
              <a:rPr lang="ru-RU" sz="1700" dirty="0" smtClean="0">
                <a:latin typeface="Bookman Old Style" panose="02050604050505020204" pitchFamily="18" charset="0"/>
              </a:rPr>
              <a:t>.</a:t>
            </a:r>
            <a:endParaRPr lang="ru-RU" sz="1700" dirty="0">
              <a:latin typeface="Bookman Old Style" panose="020506040505050202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99547" y="1799189"/>
            <a:ext cx="7292453" cy="45397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700" b="1" i="1" dirty="0" err="1" smtClean="0">
                <a:latin typeface="Bookman Old Style" panose="02050604050505020204" pitchFamily="18" charset="0"/>
              </a:rPr>
              <a:t>Коза́р</a:t>
            </a:r>
            <a:r>
              <a:rPr lang="uk-UA" sz="1700" dirty="0" smtClean="0">
                <a:latin typeface="Bookman Old Style" panose="02050604050505020204" pitchFamily="18" charset="0"/>
              </a:rPr>
              <a:t> </a:t>
            </a:r>
            <a:r>
              <a:rPr lang="uk-UA" sz="1700" dirty="0">
                <a:latin typeface="Bookman Old Style" panose="02050604050505020204" pitchFamily="18" charset="0"/>
              </a:rPr>
              <a:t>– козячий пастух.</a:t>
            </a:r>
          </a:p>
          <a:p>
            <a:r>
              <a:rPr lang="uk-UA" sz="1700" b="1" i="1" dirty="0" err="1">
                <a:latin typeface="Bookman Old Style" panose="02050604050505020204" pitchFamily="18" charset="0"/>
              </a:rPr>
              <a:t>Креса́ня</a:t>
            </a:r>
            <a:r>
              <a:rPr lang="uk-UA" sz="1700" dirty="0">
                <a:latin typeface="Bookman Old Style" panose="02050604050505020204" pitchFamily="18" charset="0"/>
              </a:rPr>
              <a:t> – капелюх.</a:t>
            </a:r>
          </a:p>
          <a:p>
            <a:r>
              <a:rPr lang="uk-UA" sz="1700" b="1" i="1" dirty="0" err="1">
                <a:latin typeface="Bookman Old Style" panose="02050604050505020204" pitchFamily="18" charset="0"/>
              </a:rPr>
              <a:t>Луді́ння</a:t>
            </a:r>
            <a:r>
              <a:rPr lang="uk-UA" sz="1700" dirty="0">
                <a:latin typeface="Bookman Old Style" panose="02050604050505020204" pitchFamily="18" charset="0"/>
              </a:rPr>
              <a:t> – одежа.</a:t>
            </a:r>
          </a:p>
          <a:p>
            <a:r>
              <a:rPr lang="uk-UA" sz="1700" b="1" i="1" dirty="0" err="1">
                <a:latin typeface="Bookman Old Style" panose="02050604050505020204" pitchFamily="18" charset="0"/>
              </a:rPr>
              <a:t>Маржи́нка</a:t>
            </a:r>
            <a:r>
              <a:rPr lang="uk-UA" sz="1700" dirty="0">
                <a:latin typeface="Bookman Old Style" panose="02050604050505020204" pitchFamily="18" charset="0"/>
              </a:rPr>
              <a:t> – худоба.</a:t>
            </a:r>
          </a:p>
          <a:p>
            <a:r>
              <a:rPr lang="uk-UA" sz="1700" b="1" i="1" dirty="0" err="1">
                <a:latin typeface="Bookman Old Style" panose="02050604050505020204" pitchFamily="18" charset="0"/>
              </a:rPr>
              <a:t>Не́гура</a:t>
            </a:r>
            <a:r>
              <a:rPr lang="uk-UA" sz="1700" dirty="0">
                <a:latin typeface="Bookman Old Style" panose="02050604050505020204" pitchFamily="18" charset="0"/>
              </a:rPr>
              <a:t> – туман.</a:t>
            </a:r>
          </a:p>
          <a:p>
            <a:r>
              <a:rPr lang="uk-UA" sz="1700" b="1" i="1" dirty="0" err="1">
                <a:latin typeface="Bookman Old Style" panose="02050604050505020204" pitchFamily="18" charset="0"/>
              </a:rPr>
              <a:t>Неде́я</a:t>
            </a:r>
            <a:r>
              <a:rPr lang="uk-UA" sz="1700" dirty="0">
                <a:latin typeface="Bookman Old Style" panose="02050604050505020204" pitchFamily="18" charset="0"/>
              </a:rPr>
              <a:t> – дикі верхівки гір.</a:t>
            </a:r>
          </a:p>
          <a:p>
            <a:r>
              <a:rPr lang="uk-UA" sz="1700" b="1" i="1" dirty="0" err="1">
                <a:latin typeface="Bookman Old Style" panose="02050604050505020204" pitchFamily="18" charset="0"/>
              </a:rPr>
              <a:t>Оборі́г</a:t>
            </a:r>
            <a:r>
              <a:rPr lang="uk-UA" sz="1700" dirty="0">
                <a:latin typeface="Bookman Old Style" panose="02050604050505020204" pitchFamily="18" charset="0"/>
              </a:rPr>
              <a:t> – стріха, під якою складають сіно.</a:t>
            </a:r>
          </a:p>
          <a:p>
            <a:r>
              <a:rPr lang="uk-UA" sz="1700" b="1" i="1" dirty="0" err="1">
                <a:latin typeface="Bookman Old Style" panose="02050604050505020204" pitchFamily="18" charset="0"/>
              </a:rPr>
              <a:t>Остри́ва</a:t>
            </a:r>
            <a:r>
              <a:rPr lang="uk-UA" sz="1700" dirty="0">
                <a:latin typeface="Bookman Old Style" panose="02050604050505020204" pitchFamily="18" charset="0"/>
              </a:rPr>
              <a:t> – суха смерека з </a:t>
            </a:r>
            <a:r>
              <a:rPr lang="uk-UA" sz="1700" dirty="0" smtClean="0">
                <a:latin typeface="Bookman Old Style" panose="02050604050505020204" pitchFamily="18" charset="0"/>
              </a:rPr>
              <a:t>галузками, </a:t>
            </a:r>
            <a:r>
              <a:rPr lang="uk-UA" sz="1700" dirty="0">
                <a:latin typeface="Bookman Old Style" panose="02050604050505020204" pitchFamily="18" charset="0"/>
              </a:rPr>
              <a:t>на якій сушать сіно.</a:t>
            </a:r>
          </a:p>
          <a:p>
            <a:r>
              <a:rPr lang="uk-UA" sz="1700" b="1" i="1" dirty="0">
                <a:latin typeface="Bookman Old Style" panose="02050604050505020204" pitchFamily="18" charset="0"/>
              </a:rPr>
              <a:t>Плай</a:t>
            </a:r>
            <a:r>
              <a:rPr lang="uk-UA" sz="1700" dirty="0">
                <a:latin typeface="Bookman Old Style" panose="02050604050505020204" pitchFamily="18" charset="0"/>
              </a:rPr>
              <a:t> – гірська стежка.</a:t>
            </a:r>
          </a:p>
          <a:p>
            <a:r>
              <a:rPr lang="uk-UA" sz="1700" b="1" dirty="0" err="1">
                <a:latin typeface="Bookman Old Style" panose="02050604050505020204" pitchFamily="18" charset="0"/>
              </a:rPr>
              <a:t>Пло́ва</a:t>
            </a:r>
            <a:r>
              <a:rPr lang="uk-UA" sz="1700" dirty="0">
                <a:latin typeface="Bookman Old Style" panose="02050604050505020204" pitchFamily="18" charset="0"/>
              </a:rPr>
              <a:t> – 1)негода; 2)дощ.</a:t>
            </a:r>
          </a:p>
          <a:p>
            <a:r>
              <a:rPr lang="uk-UA" sz="1700" b="1" i="1" dirty="0" err="1">
                <a:latin typeface="Bookman Old Style" panose="02050604050505020204" pitchFamily="18" charset="0"/>
              </a:rPr>
              <a:t>По́дри</a:t>
            </a:r>
            <a:r>
              <a:rPr lang="uk-UA" sz="1700" dirty="0">
                <a:latin typeface="Bookman Old Style" panose="02050604050505020204" pitchFamily="18" charset="0"/>
              </a:rPr>
              <a:t> – полиці під дахом.</a:t>
            </a:r>
          </a:p>
          <a:p>
            <a:r>
              <a:rPr lang="uk-UA" sz="1700" b="1" i="1" dirty="0" err="1">
                <a:latin typeface="Bookman Old Style" panose="02050604050505020204" pitchFamily="18" charset="0"/>
              </a:rPr>
              <a:t>Пу́тин</a:t>
            </a:r>
            <a:r>
              <a:rPr lang="uk-UA" sz="1700" dirty="0">
                <a:latin typeface="Bookman Old Style" panose="02050604050505020204" pitchFamily="18" charset="0"/>
              </a:rPr>
              <a:t> - дерев'яна посудина.</a:t>
            </a:r>
          </a:p>
          <a:p>
            <a:r>
              <a:rPr lang="uk-UA" sz="1700" b="1" i="1" dirty="0" err="1">
                <a:latin typeface="Bookman Old Style" panose="02050604050505020204" pitchFamily="18" charset="0"/>
              </a:rPr>
              <a:t>Стая</a:t>
            </a:r>
            <a:r>
              <a:rPr lang="uk-UA" sz="1700" dirty="0">
                <a:latin typeface="Bookman Old Style" panose="02050604050505020204" pitchFamily="18" charset="0"/>
              </a:rPr>
              <a:t> - дерев'яний намет, в якому живуть вівчарі, роблять сир.</a:t>
            </a:r>
          </a:p>
          <a:p>
            <a:r>
              <a:rPr lang="uk-UA" sz="1700" b="1" i="1" dirty="0" err="1">
                <a:latin typeface="Bookman Old Style" panose="02050604050505020204" pitchFamily="18" charset="0"/>
              </a:rPr>
              <a:t>Стру́нка</a:t>
            </a:r>
            <a:r>
              <a:rPr lang="uk-UA" sz="1700" dirty="0">
                <a:latin typeface="Bookman Old Style" panose="02050604050505020204" pitchFamily="18" charset="0"/>
              </a:rPr>
              <a:t> – намет для доїння </a:t>
            </a:r>
            <a:r>
              <a:rPr lang="uk-UA" sz="1700" dirty="0" err="1">
                <a:latin typeface="Bookman Old Style" panose="02050604050505020204" pitchFamily="18" charset="0"/>
              </a:rPr>
              <a:t>овець</a:t>
            </a:r>
            <a:r>
              <a:rPr lang="uk-UA" sz="1700" dirty="0">
                <a:latin typeface="Bookman Old Style" panose="02050604050505020204" pitchFamily="18" charset="0"/>
              </a:rPr>
              <a:t>.</a:t>
            </a:r>
          </a:p>
          <a:p>
            <a:r>
              <a:rPr lang="uk-UA" sz="1700" b="1" i="1" dirty="0" err="1">
                <a:latin typeface="Bookman Old Style" panose="02050604050505020204" pitchFamily="18" charset="0"/>
              </a:rPr>
              <a:t>Су́точка</a:t>
            </a:r>
            <a:r>
              <a:rPr lang="uk-UA" sz="1700" dirty="0">
                <a:latin typeface="Bookman Old Style" panose="02050604050505020204" pitchFamily="18" charset="0"/>
              </a:rPr>
              <a:t> – обгороджена гірська стежка.</a:t>
            </a:r>
          </a:p>
          <a:p>
            <a:r>
              <a:rPr lang="uk-UA" sz="1700" b="1" i="1" dirty="0" err="1">
                <a:latin typeface="Bookman Old Style" panose="02050604050505020204" pitchFamily="18" charset="0"/>
              </a:rPr>
              <a:t>Ца́ринка</a:t>
            </a:r>
            <a:r>
              <a:rPr lang="uk-UA" sz="1700" dirty="0">
                <a:latin typeface="Bookman Old Style" panose="02050604050505020204" pitchFamily="18" charset="0"/>
              </a:rPr>
              <a:t> – обгороджений сінокіс коло оселі.</a:t>
            </a:r>
          </a:p>
          <a:p>
            <a:r>
              <a:rPr lang="uk-UA" sz="1700" b="1" i="1" dirty="0" err="1">
                <a:latin typeface="Bookman Old Style" panose="02050604050505020204" pitchFamily="18" charset="0"/>
              </a:rPr>
              <a:t>Че́лядь</a:t>
            </a:r>
            <a:r>
              <a:rPr lang="uk-UA" sz="1700" dirty="0">
                <a:latin typeface="Bookman Old Style" panose="02050604050505020204" pitchFamily="18" charset="0"/>
              </a:rPr>
              <a:t> – жінота.</a:t>
            </a:r>
          </a:p>
        </p:txBody>
      </p:sp>
    </p:spTree>
    <p:extLst>
      <p:ext uri="{BB962C8B-B14F-4D97-AF65-F5344CB8AC3E}">
        <p14:creationId xmlns:p14="http://schemas.microsoft.com/office/powerpoint/2010/main" val="972887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48424" y="1395934"/>
            <a:ext cx="5743575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Bookman Old Style" panose="02050604050505020204" pitchFamily="18" charset="0"/>
            </a:endParaRPr>
          </a:p>
          <a:p>
            <a:endParaRPr lang="ru-RU" sz="2200" dirty="0" smtClean="0">
              <a:solidFill>
                <a:schemeClr val="tx1">
                  <a:lumMod val="95000"/>
                  <a:lumOff val="5000"/>
                </a:schemeClr>
              </a:solidFill>
              <a:latin typeface="Bookman Old Style" panose="02050604050505020204" pitchFamily="18" charset="0"/>
            </a:endParaRPr>
          </a:p>
          <a:p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«з </a:t>
            </a:r>
            <a:r>
              <a:rPr lang="ru-RU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глибоким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, </a:t>
            </a:r>
            <a:r>
              <a:rPr lang="ru-RU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старече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розумним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зором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»; «</a:t>
            </a:r>
            <a:r>
              <a:rPr lang="ru-RU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чудний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»; «</a:t>
            </a:r>
            <a:r>
              <a:rPr lang="ru-RU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умів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знаходити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помічне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зілля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»; «</a:t>
            </a:r>
            <a:r>
              <a:rPr lang="ru-RU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знайшов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у </a:t>
            </a:r>
            <a:r>
              <a:rPr lang="ru-RU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лісі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те, </a:t>
            </a:r>
            <a:r>
              <a:rPr lang="ru-RU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чого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шукав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»; «</a:t>
            </a:r>
            <a:r>
              <a:rPr lang="ru-RU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задуманий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все, </a:t>
            </a:r>
            <a:r>
              <a:rPr lang="ru-RU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встромляв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очі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кудись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поза гори, </a:t>
            </a:r>
            <a:r>
              <a:rPr lang="ru-RU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неначе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видів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, </a:t>
            </a:r>
            <a:r>
              <a:rPr lang="ru-RU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чого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не </a:t>
            </a:r>
            <a:r>
              <a:rPr lang="ru-RU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бачили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другі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»; «великий жаль </a:t>
            </a:r>
            <a:r>
              <a:rPr lang="ru-RU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вхопив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… за </a:t>
            </a:r>
            <a:r>
              <a:rPr lang="ru-RU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серце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»; «не </a:t>
            </a:r>
            <a:r>
              <a:rPr lang="ru-RU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був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жадний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багатства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»; «</a:t>
            </a:r>
            <a:r>
              <a:rPr lang="ru-RU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життя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втратило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смак»; «</a:t>
            </a:r>
            <a:r>
              <a:rPr lang="ru-RU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тусок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обіймав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серце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Івана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, душа… </a:t>
            </a:r>
            <a:r>
              <a:rPr lang="ru-RU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тяглася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в </a:t>
            </a:r>
            <a:r>
              <a:rPr lang="ru-RU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інші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, </a:t>
            </a:r>
            <a:r>
              <a:rPr lang="ru-RU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кращі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світи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».</a:t>
            </a:r>
            <a:endParaRPr lang="ru-RU" sz="2200" dirty="0">
              <a:solidFill>
                <a:schemeClr val="tx1">
                  <a:lumMod val="95000"/>
                  <a:lumOff val="5000"/>
                </a:schemeClr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75" y="1295969"/>
            <a:ext cx="6191250" cy="46482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614731" y="649638"/>
            <a:ext cx="14109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600" b="1" dirty="0">
                <a:solidFill>
                  <a:prstClr val="black">
                    <a:lumMod val="95000"/>
                    <a:lumOff val="5000"/>
                  </a:prstClr>
                </a:solidFill>
                <a:latin typeface="Bookman Old Style" panose="02050604050505020204" pitchFamily="18" charset="0"/>
              </a:rPr>
              <a:t>ІВАН</a:t>
            </a:r>
          </a:p>
        </p:txBody>
      </p:sp>
    </p:spTree>
    <p:extLst>
      <p:ext uri="{BB962C8B-B14F-4D97-AF65-F5344CB8AC3E}">
        <p14:creationId xmlns:p14="http://schemas.microsoft.com/office/powerpoint/2010/main" val="28174971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04663" y="718584"/>
            <a:ext cx="26476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МАРІЧКА</a:t>
            </a:r>
            <a:endParaRPr lang="ru-RU" sz="3600" dirty="0">
              <a:solidFill>
                <a:schemeClr val="tx1">
                  <a:lumMod val="95000"/>
                  <a:lumOff val="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746868" y="2203061"/>
            <a:ext cx="485373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>
                <a:latin typeface="Bookman Old Style" panose="02050604050505020204" pitchFamily="18" charset="0"/>
              </a:rPr>
              <a:t>Із</a:t>
            </a:r>
            <a:r>
              <a:rPr lang="ru-RU" sz="2400" dirty="0" smtClean="0">
                <a:latin typeface="Bookman Old Style" panose="02050604050505020204" pitchFamily="18" charset="0"/>
              </a:rPr>
              <a:t> «</a:t>
            </a:r>
            <a:r>
              <a:rPr lang="ru-RU" sz="2400" dirty="0" err="1" smtClean="0">
                <a:latin typeface="Bookman Old Style" panose="02050604050505020204" pitchFamily="18" charset="0"/>
              </a:rPr>
              <a:t>глибоким</a:t>
            </a:r>
            <a:r>
              <a:rPr lang="ru-RU" sz="2400" dirty="0" smtClean="0">
                <a:latin typeface="Bookman Old Style" panose="02050604050505020204" pitchFamily="18" charset="0"/>
              </a:rPr>
              <a:t> </a:t>
            </a:r>
            <a:r>
              <a:rPr lang="ru-RU" sz="2400" dirty="0" err="1" smtClean="0">
                <a:latin typeface="Bookman Old Style" panose="02050604050505020204" pitchFamily="18" charset="0"/>
              </a:rPr>
              <a:t>зором</a:t>
            </a:r>
            <a:r>
              <a:rPr lang="ru-RU" sz="2400" dirty="0" smtClean="0">
                <a:latin typeface="Bookman Old Style" panose="02050604050505020204" pitchFamily="18" charset="0"/>
              </a:rPr>
              <a:t> </a:t>
            </a:r>
            <a:r>
              <a:rPr lang="ru-RU" sz="2400" dirty="0" err="1" smtClean="0">
                <a:latin typeface="Bookman Old Style" panose="02050604050505020204" pitchFamily="18" charset="0"/>
              </a:rPr>
              <a:t>чорних</a:t>
            </a:r>
            <a:r>
              <a:rPr lang="ru-RU" sz="2400" dirty="0" smtClean="0">
                <a:latin typeface="Bookman Old Style" panose="02050604050505020204" pitchFamily="18" charset="0"/>
              </a:rPr>
              <a:t> </a:t>
            </a:r>
            <a:r>
              <a:rPr lang="ru-RU" sz="2400" dirty="0" err="1" smtClean="0">
                <a:latin typeface="Bookman Old Style" panose="02050604050505020204" pitchFamily="18" charset="0"/>
              </a:rPr>
              <a:t>матових</a:t>
            </a:r>
            <a:r>
              <a:rPr lang="ru-RU" sz="2400" dirty="0" smtClean="0">
                <a:latin typeface="Bookman Old Style" panose="02050604050505020204" pitchFamily="18" charset="0"/>
              </a:rPr>
              <a:t> очей»; «</a:t>
            </a:r>
            <a:r>
              <a:rPr lang="ru-RU" sz="2400" dirty="0" err="1" smtClean="0">
                <a:latin typeface="Bookman Old Style" panose="02050604050505020204" pitchFamily="18" charset="0"/>
              </a:rPr>
              <a:t>вже</a:t>
            </a:r>
            <a:r>
              <a:rPr lang="ru-RU" sz="2400" dirty="0" smtClean="0">
                <a:latin typeface="Bookman Old Style" panose="02050604050505020204" pitchFamily="18" charset="0"/>
              </a:rPr>
              <a:t> ходила в </a:t>
            </a:r>
            <a:r>
              <a:rPr lang="ru-RU" sz="2400" dirty="0" err="1" smtClean="0">
                <a:latin typeface="Bookman Old Style" panose="02050604050505020204" pitchFamily="18" charset="0"/>
              </a:rPr>
              <a:t>заплітках</a:t>
            </a:r>
            <a:r>
              <a:rPr lang="ru-RU" sz="2400" dirty="0" smtClean="0">
                <a:latin typeface="Bookman Old Style" panose="02050604050505020204" pitchFamily="18" charset="0"/>
              </a:rPr>
              <a:t>»; «любила, коли </a:t>
            </a:r>
            <a:r>
              <a:rPr lang="ru-RU" sz="2400" dirty="0" err="1" smtClean="0">
                <a:latin typeface="Bookman Old Style" panose="02050604050505020204" pitchFamily="18" charset="0"/>
              </a:rPr>
              <a:t>він</a:t>
            </a:r>
            <a:r>
              <a:rPr lang="ru-RU" sz="2400" dirty="0" smtClean="0">
                <a:latin typeface="Bookman Old Style" panose="02050604050505020204" pitchFamily="18" charset="0"/>
              </a:rPr>
              <a:t> </a:t>
            </a:r>
            <a:r>
              <a:rPr lang="ru-RU" sz="2400" dirty="0" err="1" smtClean="0">
                <a:latin typeface="Bookman Old Style" panose="02050604050505020204" pitchFamily="18" charset="0"/>
              </a:rPr>
              <a:t>грав</a:t>
            </a:r>
            <a:r>
              <a:rPr lang="ru-RU" sz="2400" dirty="0" smtClean="0">
                <a:latin typeface="Bookman Old Style" panose="02050604050505020204" pitchFamily="18" charset="0"/>
              </a:rPr>
              <a:t> на </a:t>
            </a:r>
            <a:r>
              <a:rPr lang="ru-RU" sz="2400" dirty="0" err="1" smtClean="0">
                <a:latin typeface="Bookman Old Style" panose="02050604050505020204" pitchFamily="18" charset="0"/>
              </a:rPr>
              <a:t>флояру</a:t>
            </a:r>
            <a:r>
              <a:rPr lang="ru-RU" sz="2400" dirty="0" smtClean="0">
                <a:latin typeface="Bookman Old Style" panose="02050604050505020204" pitchFamily="18" charset="0"/>
              </a:rPr>
              <a:t>»; «</a:t>
            </a:r>
            <a:r>
              <a:rPr lang="ru-RU" sz="2400" dirty="0" err="1" smtClean="0">
                <a:latin typeface="Bookman Old Style" panose="02050604050505020204" pitchFamily="18" charset="0"/>
              </a:rPr>
              <a:t>обзивалась</a:t>
            </a:r>
            <a:r>
              <a:rPr lang="ru-RU" sz="2400" dirty="0" smtClean="0">
                <a:latin typeface="Bookman Old Style" panose="02050604050505020204" pitchFamily="18" charset="0"/>
              </a:rPr>
              <a:t> на </a:t>
            </a:r>
            <a:r>
              <a:rPr lang="ru-RU" sz="2400" dirty="0" err="1" smtClean="0">
                <a:latin typeface="Bookman Old Style" panose="02050604050505020204" pitchFamily="18" charset="0"/>
              </a:rPr>
              <a:t>гру</a:t>
            </a:r>
            <a:r>
              <a:rPr lang="ru-RU" sz="2400" dirty="0" smtClean="0">
                <a:latin typeface="Bookman Old Style" panose="02050604050505020204" pitchFamily="18" charset="0"/>
              </a:rPr>
              <a:t> </a:t>
            </a:r>
            <a:r>
              <a:rPr lang="ru-RU" sz="2400" dirty="0" err="1" smtClean="0">
                <a:latin typeface="Bookman Old Style" panose="02050604050505020204" pitchFamily="18" charset="0"/>
              </a:rPr>
              <a:t>флояри</a:t>
            </a:r>
            <a:r>
              <a:rPr lang="ru-RU" sz="2400" dirty="0" smtClean="0">
                <a:latin typeface="Bookman Old Style" panose="02050604050505020204" pitchFamily="18" charset="0"/>
              </a:rPr>
              <a:t>… </a:t>
            </a:r>
            <a:r>
              <a:rPr lang="ru-RU" sz="2400" dirty="0" err="1" smtClean="0">
                <a:latin typeface="Bookman Old Style" panose="02050604050505020204" pitchFamily="18" charset="0"/>
              </a:rPr>
              <a:t>співанками</a:t>
            </a:r>
            <a:r>
              <a:rPr lang="ru-RU" sz="2400" dirty="0" smtClean="0">
                <a:latin typeface="Bookman Old Style" panose="02050604050505020204" pitchFamily="18" charset="0"/>
              </a:rPr>
              <a:t>»; «сама </a:t>
            </a:r>
            <a:r>
              <a:rPr lang="ru-RU" sz="2400" dirty="0" err="1" smtClean="0">
                <a:latin typeface="Bookman Old Style" panose="02050604050505020204" pitchFamily="18" charset="0"/>
              </a:rPr>
              <a:t>вміла</a:t>
            </a:r>
            <a:r>
              <a:rPr lang="ru-RU" sz="2400" dirty="0" smtClean="0">
                <a:latin typeface="Bookman Old Style" panose="02050604050505020204" pitchFamily="18" charset="0"/>
              </a:rPr>
              <a:t> </a:t>
            </a:r>
            <a:r>
              <a:rPr lang="ru-RU" sz="2400" dirty="0" err="1" smtClean="0">
                <a:latin typeface="Bookman Old Style" panose="02050604050505020204" pitchFamily="18" charset="0"/>
              </a:rPr>
              <a:t>складати</a:t>
            </a:r>
            <a:r>
              <a:rPr lang="ru-RU" sz="2400" dirty="0" smtClean="0">
                <a:latin typeface="Bookman Old Style" panose="02050604050505020204" pitchFamily="18" charset="0"/>
              </a:rPr>
              <a:t> </a:t>
            </a:r>
            <a:r>
              <a:rPr lang="ru-RU" sz="2400" dirty="0" err="1" smtClean="0">
                <a:latin typeface="Bookman Old Style" panose="02050604050505020204" pitchFamily="18" charset="0"/>
              </a:rPr>
              <a:t>пісні</a:t>
            </a:r>
            <a:r>
              <a:rPr lang="ru-RU" sz="2400" dirty="0" smtClean="0">
                <a:latin typeface="Bookman Old Style" panose="02050604050505020204" pitchFamily="18" charset="0"/>
              </a:rPr>
              <a:t>»; «</a:t>
            </a:r>
            <a:r>
              <a:rPr lang="ru-RU" sz="2400" dirty="0" err="1" smtClean="0">
                <a:latin typeface="Bookman Old Style" panose="02050604050505020204" pitchFamily="18" charset="0"/>
              </a:rPr>
              <a:t>милий</a:t>
            </a:r>
            <a:r>
              <a:rPr lang="ru-RU" sz="2400" dirty="0" smtClean="0">
                <a:latin typeface="Bookman Old Style" panose="02050604050505020204" pitchFamily="18" charset="0"/>
              </a:rPr>
              <a:t> </a:t>
            </a:r>
            <a:r>
              <a:rPr lang="ru-RU" sz="2400" dirty="0" err="1" smtClean="0">
                <a:latin typeface="Bookman Old Style" panose="02050604050505020204" pitchFamily="18" charset="0"/>
              </a:rPr>
              <a:t>дівочий</a:t>
            </a:r>
            <a:r>
              <a:rPr lang="ru-RU" sz="2400" dirty="0" smtClean="0">
                <a:latin typeface="Bookman Old Style" panose="02050604050505020204" pitchFamily="18" charset="0"/>
              </a:rPr>
              <a:t> голос»; «взяла </a:t>
            </a:r>
            <a:r>
              <a:rPr lang="ru-RU" sz="2400" dirty="0" err="1" smtClean="0">
                <a:latin typeface="Bookman Old Style" panose="02050604050505020204" pitchFamily="18" charset="0"/>
              </a:rPr>
              <a:t>її</a:t>
            </a:r>
            <a:r>
              <a:rPr lang="ru-RU" sz="2400" dirty="0" smtClean="0">
                <a:latin typeface="Bookman Old Style" panose="02050604050505020204" pitchFamily="18" charset="0"/>
              </a:rPr>
              <a:t> вода».</a:t>
            </a:r>
            <a:endParaRPr lang="ru-RU" sz="2400" dirty="0">
              <a:latin typeface="Bookman Old Style" panose="0205060405050502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854" y="1364915"/>
            <a:ext cx="6192000" cy="4532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6840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93130" y="642329"/>
            <a:ext cx="28660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man Old Style" panose="02050604050505020204" pitchFamily="18" charset="0"/>
              </a:rPr>
              <a:t>ПАЛАГНА</a:t>
            </a:r>
            <a:endParaRPr lang="ru-RU" sz="3600" dirty="0">
              <a:solidFill>
                <a:schemeClr val="tx1">
                  <a:lumMod val="95000"/>
                  <a:lumOff val="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242593" y="2293719"/>
            <a:ext cx="436710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Bookman Old Style" panose="02050604050505020204" pitchFamily="18" charset="0"/>
              </a:rPr>
              <a:t>«з </a:t>
            </a:r>
            <a:r>
              <a:rPr lang="ru-RU" sz="2400" dirty="0" err="1" smtClean="0">
                <a:latin typeface="Bookman Old Style" panose="02050604050505020204" pitchFamily="18" charset="0"/>
              </a:rPr>
              <a:t>багацького</a:t>
            </a:r>
            <a:r>
              <a:rPr lang="ru-RU" sz="2400" dirty="0" smtClean="0">
                <a:latin typeface="Bookman Old Style" panose="02050604050505020204" pitchFamily="18" charset="0"/>
              </a:rPr>
              <a:t> роду, </a:t>
            </a:r>
            <a:r>
              <a:rPr lang="ru-RU" sz="2400" dirty="0" err="1" smtClean="0">
                <a:latin typeface="Bookman Old Style" panose="02050604050505020204" pitchFamily="18" charset="0"/>
              </a:rPr>
              <a:t>фудульна</a:t>
            </a:r>
            <a:r>
              <a:rPr lang="ru-RU" sz="2400" dirty="0" smtClean="0">
                <a:latin typeface="Bookman Old Style" panose="02050604050505020204" pitchFamily="18" charset="0"/>
              </a:rPr>
              <a:t>, здорова»; «з грубим голосом і </a:t>
            </a:r>
            <a:r>
              <a:rPr lang="ru-RU" sz="2400" dirty="0" err="1" smtClean="0">
                <a:latin typeface="Bookman Old Style" panose="02050604050505020204" pitchFamily="18" charset="0"/>
              </a:rPr>
              <a:t>воластою</a:t>
            </a:r>
            <a:r>
              <a:rPr lang="ru-RU" sz="2400" dirty="0" smtClean="0">
                <a:latin typeface="Bookman Old Style" panose="02050604050505020204" pitchFamily="18" charset="0"/>
              </a:rPr>
              <a:t> </a:t>
            </a:r>
            <a:r>
              <a:rPr lang="ru-RU" sz="2400" dirty="0" err="1" smtClean="0">
                <a:latin typeface="Bookman Old Style" panose="02050604050505020204" pitchFamily="18" charset="0"/>
              </a:rPr>
              <a:t>шиєю</a:t>
            </a:r>
            <a:r>
              <a:rPr lang="ru-RU" sz="2400" dirty="0" smtClean="0">
                <a:latin typeface="Bookman Old Style" panose="02050604050505020204" pitchFamily="18" charset="0"/>
              </a:rPr>
              <a:t>»; «любила </a:t>
            </a:r>
            <a:r>
              <a:rPr lang="ru-RU" sz="2400" dirty="0" err="1" smtClean="0">
                <a:latin typeface="Bookman Old Style" panose="02050604050505020204" pitchFamily="18" charset="0"/>
              </a:rPr>
              <a:t>пишне</a:t>
            </a:r>
            <a:r>
              <a:rPr lang="ru-RU" sz="2400" dirty="0" smtClean="0">
                <a:latin typeface="Bookman Old Style" panose="02050604050505020204" pitchFamily="18" charset="0"/>
              </a:rPr>
              <a:t> </a:t>
            </a:r>
            <a:r>
              <a:rPr lang="ru-RU" sz="2400" dirty="0" err="1" smtClean="0">
                <a:latin typeface="Bookman Old Style" panose="02050604050505020204" pitchFamily="18" charset="0"/>
              </a:rPr>
              <a:t>лудіння</a:t>
            </a:r>
            <a:r>
              <a:rPr lang="ru-RU" sz="2400" dirty="0" smtClean="0">
                <a:latin typeface="Bookman Old Style" panose="02050604050505020204" pitchFamily="18" charset="0"/>
              </a:rPr>
              <a:t>»; «з </a:t>
            </a:r>
            <a:r>
              <a:rPr lang="ru-RU" sz="2400" dirty="0" err="1" smtClean="0">
                <a:latin typeface="Bookman Old Style" panose="02050604050505020204" pitchFamily="18" charset="0"/>
              </a:rPr>
              <a:t>неї</a:t>
            </a:r>
            <a:r>
              <a:rPr lang="ru-RU" sz="2400" dirty="0" smtClean="0">
                <a:latin typeface="Bookman Old Style" panose="02050604050505020204" pitchFamily="18" charset="0"/>
              </a:rPr>
              <a:t> </a:t>
            </a:r>
            <a:r>
              <a:rPr lang="ru-RU" sz="2400" dirty="0" err="1" smtClean="0">
                <a:latin typeface="Bookman Old Style" panose="02050604050505020204" pitchFamily="18" charset="0"/>
              </a:rPr>
              <a:t>була</a:t>
            </a:r>
            <a:r>
              <a:rPr lang="ru-RU" sz="2400" dirty="0" smtClean="0">
                <a:latin typeface="Bookman Old Style" panose="02050604050505020204" pitchFamily="18" charset="0"/>
              </a:rPr>
              <a:t> добра </a:t>
            </a:r>
            <a:r>
              <a:rPr lang="ru-RU" sz="2400" dirty="0" err="1" smtClean="0">
                <a:latin typeface="Bookman Old Style" panose="02050604050505020204" pitchFamily="18" charset="0"/>
              </a:rPr>
              <a:t>ґ</a:t>
            </a:r>
            <a:r>
              <a:rPr lang="ru-RU" sz="2400" dirty="0" err="1" smtClean="0">
                <a:latin typeface="Bookman Old Style" panose="02050604050505020204" pitchFamily="18" charset="0"/>
              </a:rPr>
              <a:t>аздиня</a:t>
            </a:r>
            <a:r>
              <a:rPr lang="ru-RU" sz="2400" dirty="0" smtClean="0">
                <a:latin typeface="Bookman Old Style" panose="02050604050505020204" pitchFamily="18" charset="0"/>
              </a:rPr>
              <a:t>»; «набралась </a:t>
            </a:r>
            <a:r>
              <a:rPr lang="ru-RU" sz="2400" dirty="0" err="1" smtClean="0">
                <a:latin typeface="Bookman Old Style" panose="02050604050505020204" pitchFamily="18" charset="0"/>
              </a:rPr>
              <a:t>тіла</a:t>
            </a:r>
            <a:r>
              <a:rPr lang="ru-RU" sz="2400" dirty="0" smtClean="0">
                <a:latin typeface="Bookman Old Style" panose="02050604050505020204" pitchFamily="18" charset="0"/>
              </a:rPr>
              <a:t>»; «хочу </a:t>
            </a:r>
            <a:r>
              <a:rPr lang="ru-RU" sz="2400" dirty="0" err="1" smtClean="0">
                <a:latin typeface="Bookman Old Style" panose="02050604050505020204" pitchFamily="18" charset="0"/>
              </a:rPr>
              <a:t>набутись</a:t>
            </a:r>
            <a:r>
              <a:rPr lang="ru-RU" sz="2400" dirty="0" smtClean="0">
                <a:latin typeface="Bookman Old Style" panose="02050604050505020204" pitchFamily="18" charset="0"/>
              </a:rPr>
              <a:t>. Раз </a:t>
            </a:r>
            <a:r>
              <a:rPr lang="ru-RU" sz="2400" dirty="0" err="1" smtClean="0">
                <a:latin typeface="Bookman Old Style" panose="02050604050505020204" pitchFamily="18" charset="0"/>
              </a:rPr>
              <a:t>жиємо</a:t>
            </a:r>
            <a:r>
              <a:rPr lang="ru-RU" sz="2400" dirty="0" smtClean="0">
                <a:latin typeface="Bookman Old Style" panose="02050604050505020204" pitchFamily="18" charset="0"/>
              </a:rPr>
              <a:t> на </a:t>
            </a:r>
            <a:r>
              <a:rPr lang="ru-RU" sz="2400" dirty="0" err="1" smtClean="0">
                <a:latin typeface="Bookman Old Style" panose="02050604050505020204" pitchFamily="18" charset="0"/>
              </a:rPr>
              <a:t>світі</a:t>
            </a:r>
            <a:r>
              <a:rPr lang="ru-RU" sz="2400" dirty="0" smtClean="0">
                <a:latin typeface="Bookman Old Style" panose="02050604050505020204" pitchFamily="18" charset="0"/>
              </a:rPr>
              <a:t>».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289" y="1288660"/>
            <a:ext cx="6192000" cy="4564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5245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Метрополия">
  <a:themeElements>
    <a:clrScheme name="Зеленый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Метрополи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етрополи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3A8A2BB7-7C5E-4EB2-B1F1-CFFF0F57E77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150</TotalTime>
  <Words>592</Words>
  <Application>Microsoft Office PowerPoint</Application>
  <PresentationFormat>Широкоэкранный</PresentationFormat>
  <Paragraphs>72</Paragraphs>
  <Slides>11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Bookman Old Style</vt:lpstr>
      <vt:lpstr>Calibri Light</vt:lpstr>
      <vt:lpstr>Monotype Corsiva</vt:lpstr>
      <vt:lpstr>Метрополия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16</cp:revision>
  <dcterms:created xsi:type="dcterms:W3CDTF">2018-01-31T18:56:27Z</dcterms:created>
  <dcterms:modified xsi:type="dcterms:W3CDTF">2018-01-31T22:36:39Z</dcterms:modified>
</cp:coreProperties>
</file>