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6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380" autoAdjust="0"/>
  </p:normalViewPr>
  <p:slideViewPr>
    <p:cSldViewPr>
      <p:cViewPr varScale="1">
        <p:scale>
          <a:sx n="35" d="100"/>
          <a:sy n="35" d="100"/>
        </p:scale>
        <p:origin x="-100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44B002A-CC90-42C7-A749-27D63C50EB46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C31EBBB-9577-4A27-910F-6E4886F14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1" name="Picture 3" descr="C:\Users\Ксения\Desktop\Фоны для презентаций\My_new_fon_3\6-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5530" t="40342" r="18756" b="14077"/>
          <a:stretch>
            <a:fillRect/>
          </a:stretch>
        </p:blipFill>
        <p:spPr bwMode="auto">
          <a:xfrm>
            <a:off x="539552" y="0"/>
            <a:ext cx="8064896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148064" y="620688"/>
            <a:ext cx="1606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Д          </a:t>
            </a:r>
            <a:r>
              <a:rPr lang="uk-UA" sz="2800" b="1" dirty="0" err="1" smtClean="0"/>
              <a:t>д</a:t>
            </a:r>
            <a:endParaRPr lang="uk-UA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91880" y="2924944"/>
            <a:ext cx="2188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Д          у    р</a:t>
            </a:r>
            <a:endParaRPr lang="uk-UA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55576" y="4293096"/>
            <a:ext cx="3326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К          я    г         н</a:t>
            </a:r>
            <a:endParaRPr lang="uk-UA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644008" y="4725144"/>
            <a:ext cx="3655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н  я     з         в    н   а</a:t>
            </a:r>
            <a:endParaRPr lang="uk-UA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31640" y="3861048"/>
            <a:ext cx="47160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К</a:t>
            </a:r>
          </a:p>
          <a:p>
            <a:endParaRPr lang="uk-UA" sz="2800" b="1" dirty="0" smtClean="0"/>
          </a:p>
          <a:p>
            <a:r>
              <a:rPr lang="uk-UA" sz="2800" b="1" dirty="0" smtClean="0"/>
              <a:t>я</a:t>
            </a:r>
          </a:p>
          <a:p>
            <a:r>
              <a:rPr lang="uk-UA" sz="2800" b="1" dirty="0" smtClean="0"/>
              <a:t>з</a:t>
            </a:r>
          </a:p>
          <a:p>
            <a:r>
              <a:rPr lang="uk-UA" sz="2800" b="1" dirty="0" smtClean="0"/>
              <a:t>ь</a:t>
            </a:r>
            <a:endParaRPr lang="uk-UA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915816" y="3861048"/>
            <a:ext cx="55175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М</a:t>
            </a:r>
          </a:p>
          <a:p>
            <a:endParaRPr lang="uk-UA" sz="2800" b="1" dirty="0" smtClean="0"/>
          </a:p>
          <a:p>
            <a:r>
              <a:rPr lang="uk-UA" sz="2800" b="1" dirty="0" smtClean="0"/>
              <a:t>к</a:t>
            </a:r>
          </a:p>
          <a:p>
            <a:r>
              <a:rPr lang="uk-UA" sz="2800" b="1" dirty="0" smtClean="0"/>
              <a:t>и</a:t>
            </a:r>
          </a:p>
          <a:p>
            <a:r>
              <a:rPr lang="uk-UA" sz="2800" b="1" dirty="0" smtClean="0"/>
              <a:t>т</a:t>
            </a:r>
          </a:p>
          <a:p>
            <a:r>
              <a:rPr lang="uk-UA" sz="2800" b="1" dirty="0" smtClean="0"/>
              <a:t>а</a:t>
            </a:r>
            <a:endParaRPr lang="uk-UA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067944" y="2060848"/>
            <a:ext cx="47320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К</a:t>
            </a:r>
          </a:p>
          <a:p>
            <a:r>
              <a:rPr lang="uk-UA" sz="2800" b="1" dirty="0" smtClean="0"/>
              <a:t>о</a:t>
            </a:r>
          </a:p>
          <a:p>
            <a:endParaRPr lang="uk-UA" sz="2800" b="1" dirty="0" smtClean="0"/>
          </a:p>
          <a:p>
            <a:r>
              <a:rPr lang="uk-UA" sz="2800" b="1" dirty="0" smtClean="0"/>
              <a:t>у</a:t>
            </a:r>
          </a:p>
          <a:p>
            <a:r>
              <a:rPr lang="uk-UA" sz="2800" b="1" dirty="0" smtClean="0"/>
              <a:t>м</a:t>
            </a:r>
          </a:p>
          <a:p>
            <a:endParaRPr lang="uk-UA" sz="2800" b="1" dirty="0" smtClean="0"/>
          </a:p>
          <a:p>
            <a:endParaRPr lang="uk-UA" sz="2800" b="1" dirty="0" smtClean="0"/>
          </a:p>
          <a:p>
            <a:r>
              <a:rPr lang="uk-UA" sz="2800" b="1" dirty="0" smtClean="0"/>
              <a:t>а</a:t>
            </a:r>
            <a:endParaRPr lang="uk-UA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24128" y="188640"/>
            <a:ext cx="47160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Д</a:t>
            </a:r>
          </a:p>
          <a:p>
            <a:endParaRPr lang="uk-UA" sz="2800" b="1" dirty="0" smtClean="0"/>
          </a:p>
          <a:p>
            <a:r>
              <a:rPr lang="uk-UA" sz="2800" b="1" dirty="0" smtClean="0"/>
              <a:t>в</a:t>
            </a:r>
          </a:p>
          <a:p>
            <a:r>
              <a:rPr lang="uk-UA" sz="2800" b="1" dirty="0" smtClean="0"/>
              <a:t>ч</a:t>
            </a:r>
          </a:p>
          <a:p>
            <a:r>
              <a:rPr lang="uk-UA" sz="2800" b="1" dirty="0" smtClean="0"/>
              <a:t>и</a:t>
            </a:r>
          </a:p>
          <a:p>
            <a:r>
              <a:rPr lang="uk-UA" sz="2800" b="1" dirty="0" smtClean="0"/>
              <a:t>н</a:t>
            </a:r>
            <a:endParaRPr lang="uk-UA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00192" y="3861048"/>
            <a:ext cx="47320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З</a:t>
            </a:r>
          </a:p>
          <a:p>
            <a:r>
              <a:rPr lang="uk-UA" sz="2800" b="1" dirty="0" smtClean="0"/>
              <a:t>м</a:t>
            </a:r>
          </a:p>
          <a:p>
            <a:endParaRPr lang="uk-UA" sz="2800" b="1" dirty="0" smtClean="0"/>
          </a:p>
          <a:p>
            <a:r>
              <a:rPr lang="uk-UA" sz="2800" b="1" dirty="0" smtClean="0"/>
              <a:t>й</a:t>
            </a:r>
            <a:endParaRPr lang="uk-UA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076056" y="692696"/>
            <a:ext cx="2535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1</a:t>
            </a:r>
            <a:endParaRPr lang="ru-RU" sz="11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259632" y="3861048"/>
            <a:ext cx="2535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1</a:t>
            </a:r>
            <a:endParaRPr lang="ru-RU" sz="11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652120" y="188640"/>
            <a:ext cx="2760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4</a:t>
            </a:r>
            <a:endParaRPr lang="ru-RU" sz="11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995936" y="2060848"/>
            <a:ext cx="2728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3</a:t>
            </a:r>
            <a:endParaRPr lang="ru-RU" sz="11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419872" y="2924944"/>
            <a:ext cx="2728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2</a:t>
            </a:r>
            <a:endParaRPr lang="ru-RU" sz="11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915816" y="3861048"/>
            <a:ext cx="2728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2</a:t>
            </a:r>
            <a:endParaRPr lang="ru-RU" sz="11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228184" y="3861048"/>
            <a:ext cx="2760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5</a:t>
            </a:r>
            <a:endParaRPr lang="ru-RU" sz="11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995936" y="4797152"/>
            <a:ext cx="2760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4</a:t>
            </a:r>
            <a:endParaRPr lang="ru-RU" sz="11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83568" y="4293096"/>
            <a:ext cx="2728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100" b="1" dirty="0" smtClean="0"/>
              <a:t>3</a:t>
            </a:r>
            <a:endParaRPr lang="ru-RU" sz="11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51520" y="692696"/>
            <a:ext cx="3744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Герої казки</a:t>
            </a:r>
            <a:endParaRPr lang="ru-RU" sz="6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13" grpId="0" build="p"/>
      <p:bldP spid="14" grpId="0" build="p"/>
      <p:bldP spid="15" grpId="0" build="allAtOnce"/>
      <p:bldP spid="16" grpId="0" build="allAtOnce"/>
      <p:bldP spid="17" grpId="0" build="allAtOnce"/>
      <p:bldP spid="18" grpId="0" build="allAtOnce"/>
      <p:bldP spid="19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 descr="C:\Users\Ксения\Desktop\Фоны для презентаций\My_new_fon_3\7-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277198"/>
            <a:ext cx="889248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</a:t>
            </a: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_AlbionicB&amp;W" pitchFamily="34" charset="-52"/>
                <a:ea typeface="Roboto Black" pitchFamily="2" charset="0"/>
                <a:cs typeface="Times New Roman" pitchFamily="18" charset="0"/>
              </a:rPr>
              <a:t>Микита</a:t>
            </a: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indent="26987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5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Хоробрий, </a:t>
            </a: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кремезний.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Працює, бореться, перемагає.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Оборонець рідного народу,            землі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kumimoji="0" lang="uk-UA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_AlbionicB&amp;W" pitchFamily="34" charset="-52"/>
                <a:ea typeface="Calibri" pitchFamily="34" charset="0"/>
                <a:cs typeface="Times New Roman" pitchFamily="18" charset="0"/>
              </a:rPr>
              <a:t>Кожум’яка</a:t>
            </a: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uk-UA" sz="7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 descr="C:\Users\Ксения\Desktop\Фоны для презентаций\My_new_fon_3\7-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11560" y="1700808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325"/>
            <a:r>
              <a:rPr lang="uk-UA" sz="4000" dirty="0" smtClean="0"/>
              <a:t>    </a:t>
            </a:r>
            <a:r>
              <a:rPr lang="uk-UA" sz="8000" b="1" dirty="0" smtClean="0">
                <a:solidFill>
                  <a:srgbClr val="FF0000"/>
                </a:solidFill>
                <a:latin typeface="AGCrownStyle" pitchFamily="2" charset="0"/>
              </a:rPr>
              <a:t>Гіпербола</a:t>
            </a:r>
            <a:r>
              <a:rPr lang="uk-UA" sz="6600" dirty="0" smtClean="0">
                <a:latin typeface="AGCrownStyle" pitchFamily="2" charset="0"/>
              </a:rPr>
              <a:t> </a:t>
            </a:r>
            <a:r>
              <a:rPr lang="uk-UA" sz="4800" dirty="0" smtClean="0"/>
              <a:t>— </a:t>
            </a:r>
            <a:r>
              <a:rPr lang="uk-UA" sz="7200" b="1" dirty="0" smtClean="0"/>
              <a:t>це поетичне перебільшення</a:t>
            </a:r>
            <a:endParaRPr lang="uk-UA" sz="40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407</TotalTime>
  <Words>76</Words>
  <Application>Microsoft Office PowerPoint</Application>
  <PresentationFormat>Экран (4:3)</PresentationFormat>
  <Paragraphs>49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Городская</vt:lpstr>
      <vt:lpstr>Слайд 1</vt:lpstr>
      <vt:lpstr>Слайд 2</vt:lpstr>
      <vt:lpstr>Слайд 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Ксения</dc:creator>
  <cp:lastModifiedBy>Admin</cp:lastModifiedBy>
  <cp:revision>34</cp:revision>
  <dcterms:created xsi:type="dcterms:W3CDTF">2013-01-04T19:29:50Z</dcterms:created>
  <dcterms:modified xsi:type="dcterms:W3CDTF">2016-05-05T21:13:47Z</dcterms:modified>
</cp:coreProperties>
</file>