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3;&#1088;&#1080;&#1075;&#1110;&#1088;%20&#1058;&#1102;&#1090;&#1102;&#1085;&#1085;&#1080;&#1082;\&#1056;&#1077;&#1082;&#1074;&#1110;&#1108;&#1084;.mp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11" Type="http://schemas.microsoft.com/office/2007/relationships/media" Target="../media/media1.mp3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5499" y="2627289"/>
            <a:ext cx="5434884" cy="382502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великого серця, 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Оборонець правди…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193" y="52754"/>
            <a:ext cx="4958366" cy="67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67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206" y="430927"/>
            <a:ext cx="6027311" cy="1280890"/>
          </a:xfrm>
        </p:spPr>
        <p:txBody>
          <a:bodyPr>
            <a:normAutofit/>
          </a:bodyPr>
          <a:lstStyle/>
          <a:p>
            <a:r>
              <a:rPr lang="uk-UA" sz="4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Книжкова полиця</a:t>
            </a:r>
            <a:endParaRPr lang="uk-UA" sz="48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532" y="2181470"/>
            <a:ext cx="2764216" cy="3825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538" y="1309236"/>
            <a:ext cx="2447699" cy="326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80" y="3420826"/>
            <a:ext cx="2528093" cy="3261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0517" y="727656"/>
            <a:ext cx="2463984" cy="3625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612" y="3586315"/>
            <a:ext cx="2502948" cy="3095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421" y="430927"/>
            <a:ext cx="18542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88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155" y="5395433"/>
            <a:ext cx="10161431" cy="128089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«Климко», «Вогник далеко в степу» – повісті про війну.</a:t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Ці твори були удостоєні 1980 р. літературної премії ім. Лесі Українки.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695" y="154345"/>
            <a:ext cx="3871560" cy="5245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" t="2488" r="2187" b="3323"/>
          <a:stretch/>
        </p:blipFill>
        <p:spPr>
          <a:xfrm>
            <a:off x="6806870" y="192167"/>
            <a:ext cx="4057231" cy="52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16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915" y="1777285"/>
            <a:ext cx="11088709" cy="4881091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1989 р. творчість Григора Тютюнника була посмертно відзначена Державною премією ім. Т. Г. Шевченка.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еквіє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97725" y="5305697"/>
            <a:ext cx="809897" cy="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989" y="321972"/>
            <a:ext cx="7199290" cy="901521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Війна. Україна. 1941 – 1945рр.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571" y="1223493"/>
            <a:ext cx="3960969" cy="5287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759" y="865835"/>
            <a:ext cx="5909241" cy="4195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8750"/>
            <a:ext cx="3762375" cy="542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0403" y="1861802"/>
            <a:ext cx="6661597" cy="4996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078828" cy="4067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2879" y="1265865"/>
            <a:ext cx="7358400" cy="48347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565" y="13292"/>
            <a:ext cx="8116444" cy="6087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537" y="422138"/>
            <a:ext cx="7186410" cy="5910822"/>
          </a:xfrm>
          <a:prstGeom prst="rect">
            <a:avLst/>
          </a:prstGeom>
        </p:spPr>
      </p:pic>
      <p:pic>
        <p:nvPicPr>
          <p:cNvPr id="15" name="Моцарт_Реквием_по_мечте - (версия на пианино)_.tm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>
                  <p14:trim end="101899.5625"/>
                  <p14:fade out="5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17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42000">
        <p14:reveal/>
      </p:transition>
    </mc:Choice>
    <mc:Fallback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 numSld="999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568" y="315018"/>
            <a:ext cx="5713948" cy="84408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Війна. Україна. 2014р…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544" y="1409095"/>
            <a:ext cx="7620000" cy="5095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86" y="2653748"/>
            <a:ext cx="6306376" cy="42042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567" y="0"/>
            <a:ext cx="10293433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8500059" cy="48167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544" y="696312"/>
            <a:ext cx="8033250" cy="58086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544" y="-2"/>
            <a:ext cx="10176456" cy="65298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57" b="8827"/>
          <a:stretch/>
        </p:blipFill>
        <p:spPr>
          <a:xfrm>
            <a:off x="-21486" y="696312"/>
            <a:ext cx="8974493" cy="61372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86" y="-2"/>
            <a:ext cx="7542748" cy="42438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8" b="10575"/>
          <a:stretch/>
        </p:blipFill>
        <p:spPr>
          <a:xfrm>
            <a:off x="-1" y="3048"/>
            <a:ext cx="12259259" cy="61982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86" y="371741"/>
            <a:ext cx="9753600" cy="64865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453" y="696312"/>
            <a:ext cx="8206024" cy="615814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86" y="3047"/>
            <a:ext cx="10366370" cy="5831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384" y="1195483"/>
            <a:ext cx="8087854" cy="49632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141" y="-3541"/>
            <a:ext cx="9205241" cy="594070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906" y="0"/>
            <a:ext cx="12322288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792" y="-6271"/>
            <a:ext cx="9020773" cy="686731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089" y="0"/>
            <a:ext cx="12332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97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797" y="1854558"/>
            <a:ext cx="5293216" cy="27432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Климко більше піклувався про інших, ніж про себе.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37" t="18250" r="11522" b="22137"/>
          <a:stretch/>
        </p:blipFill>
        <p:spPr>
          <a:xfrm>
            <a:off x="5888013" y="515154"/>
            <a:ext cx="5690094" cy="57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73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568" y="1010476"/>
            <a:ext cx="7413959" cy="1280890"/>
          </a:xfrm>
        </p:spPr>
        <p:txBody>
          <a:bodyPr>
            <a:normAutofit/>
          </a:bodyPr>
          <a:lstStyle/>
          <a:p>
            <a:r>
              <a:rPr lang="uk-UA" sz="44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4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повісті:</a:t>
            </a:r>
            <a:endParaRPr lang="uk-UA" sz="44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764665"/>
            <a:ext cx="8915400" cy="377762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реба приходити на допомогу людям, виявляти турботу, доброту, чуйність не лише до близьких людей, а й до тих, з якими зводить нас доля;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читись брати на себе відповідальність;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отрібно залишатися людиною за будь-яких умов.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42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</TotalTime>
  <Words>113</Words>
  <Application>Microsoft Office PowerPoint</Application>
  <PresentationFormat>Произвольный</PresentationFormat>
  <Paragraphs>12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Слайд 1</vt:lpstr>
      <vt:lpstr>Книжкова полиця</vt:lpstr>
      <vt:lpstr>     «Климко», «Вогник далеко в степу» – повісті про війну.      Ці твори були удостоєні 1980 р. літературної премії ім. Лесі Українки.</vt:lpstr>
      <vt:lpstr>Слайд 4</vt:lpstr>
      <vt:lpstr>Війна. Україна. 1941 – 1945рр.</vt:lpstr>
      <vt:lpstr>Війна. Україна. 2014р…</vt:lpstr>
      <vt:lpstr>Климко більше піклувався про інших, ніж про себе. </vt:lpstr>
      <vt:lpstr>Уроки повісті: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Dimka</dc:creator>
  <cp:lastModifiedBy>VIP</cp:lastModifiedBy>
  <cp:revision>19</cp:revision>
  <dcterms:created xsi:type="dcterms:W3CDTF">2014-11-15T21:42:54Z</dcterms:created>
  <dcterms:modified xsi:type="dcterms:W3CDTF">2014-11-18T12:53:49Z</dcterms:modified>
</cp:coreProperties>
</file>