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79" r:id="rId3"/>
    <p:sldId id="280" r:id="rId4"/>
    <p:sldId id="304" r:id="rId5"/>
    <p:sldId id="299" r:id="rId6"/>
    <p:sldId id="264" r:id="rId7"/>
    <p:sldId id="265" r:id="rId8"/>
    <p:sldId id="266" r:id="rId9"/>
    <p:sldId id="262" r:id="rId10"/>
    <p:sldId id="267" r:id="rId11"/>
    <p:sldId id="306" r:id="rId12"/>
    <p:sldId id="287" r:id="rId13"/>
    <p:sldId id="305" r:id="rId14"/>
    <p:sldId id="268" r:id="rId15"/>
    <p:sldId id="288" r:id="rId16"/>
    <p:sldId id="289" r:id="rId17"/>
    <p:sldId id="290" r:id="rId18"/>
    <p:sldId id="312" r:id="rId19"/>
    <p:sldId id="291" r:id="rId20"/>
    <p:sldId id="292" r:id="rId21"/>
    <p:sldId id="294" r:id="rId22"/>
    <p:sldId id="322" r:id="rId23"/>
    <p:sldId id="319" r:id="rId24"/>
    <p:sldId id="298" r:id="rId25"/>
    <p:sldId id="307" r:id="rId26"/>
    <p:sldId id="269" r:id="rId27"/>
    <p:sldId id="270" r:id="rId28"/>
    <p:sldId id="286" r:id="rId29"/>
    <p:sldId id="284" r:id="rId30"/>
    <p:sldId id="271" r:id="rId31"/>
    <p:sldId id="272" r:id="rId32"/>
    <p:sldId id="273" r:id="rId33"/>
    <p:sldId id="274" r:id="rId34"/>
    <p:sldId id="281" r:id="rId35"/>
    <p:sldId id="276" r:id="rId36"/>
    <p:sldId id="324" r:id="rId37"/>
    <p:sldId id="283" r:id="rId38"/>
    <p:sldId id="308" r:id="rId39"/>
    <p:sldId id="296" r:id="rId40"/>
    <p:sldId id="295" r:id="rId41"/>
    <p:sldId id="282" r:id="rId42"/>
    <p:sldId id="309" r:id="rId43"/>
    <p:sldId id="310" r:id="rId44"/>
    <p:sldId id="277" r:id="rId45"/>
    <p:sldId id="323" r:id="rId46"/>
  </p:sldIdLst>
  <p:sldSz cx="9144000" cy="6858000" type="screen4x3"/>
  <p:notesSz cx="6858000" cy="9144000"/>
  <p:custDataLst>
    <p:tags r:id="rId4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60066"/>
    <a:srgbClr val="99CC00"/>
    <a:srgbClr val="F6E5FF"/>
    <a:srgbClr val="F2D9FF"/>
    <a:srgbClr val="CC0000"/>
    <a:srgbClr val="FF8BFF"/>
    <a:srgbClr val="FFFFCC"/>
    <a:srgbClr val="CC00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4604" autoAdjust="0"/>
  </p:normalViewPr>
  <p:slideViewPr>
    <p:cSldViewPr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image" Target="../media/image90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image" Target="../media/image90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FD806B-F8D7-4F52-B09D-B55D8E245D13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53CF76-E64C-4602-9ECE-EE14C1C0DA86}">
      <dgm:prSet phldrT="[Текст]"/>
      <dgm:spPr>
        <a:solidFill>
          <a:srgbClr val="FFCC66"/>
        </a:solidFill>
      </dgm:spPr>
      <dgm:t>
        <a:bodyPr/>
        <a:lstStyle/>
        <a:p>
          <a:r>
            <a:rPr lang="ru-RU" b="1" dirty="0" err="1" smtClean="0">
              <a:solidFill>
                <a:srgbClr val="080808"/>
              </a:solidFill>
            </a:rPr>
            <a:t>Сутність</a:t>
          </a:r>
          <a:endParaRPr lang="ru-RU" b="1" dirty="0">
            <a:solidFill>
              <a:srgbClr val="080808"/>
            </a:solidFill>
          </a:endParaRPr>
        </a:p>
      </dgm:t>
    </dgm:pt>
    <dgm:pt modelId="{62D630E5-60A1-4C38-93B2-E05B1C693372}" type="parTrans" cxnId="{0BB9212C-B77F-4817-9C6C-04F8D8904CDF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5F1215EA-9C77-4385-B1B1-6ED8396ABA79}" type="sibTrans" cxnId="{0BB9212C-B77F-4817-9C6C-04F8D8904CDF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AAF47CDE-359E-4653-9AC3-388A21B41C69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</a:rPr>
            <a:t>Навчання технологіям усвідомленої діяльності на основі певної концепції реальності в інтерактивній формі</a:t>
          </a:r>
          <a:endParaRPr lang="ru-RU" sz="1800" b="1" dirty="0">
            <a:solidFill>
              <a:srgbClr val="002060"/>
            </a:solidFill>
          </a:endParaRPr>
        </a:p>
      </dgm:t>
    </dgm:pt>
    <dgm:pt modelId="{BAA18569-B936-4174-B0FC-385F4BE60215}" type="parTrans" cxnId="{507FC915-DC69-42A8-98FB-C8ED16DEAD0A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6838A062-6138-49D9-8003-40589C962694}" type="sibTrans" cxnId="{507FC915-DC69-42A8-98FB-C8ED16DEAD0A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91233BD3-0FAF-415D-AAD1-7744B14D608C}">
      <dgm:prSet/>
      <dgm:spPr>
        <a:solidFill>
          <a:srgbClr val="92D050"/>
        </a:solidFill>
      </dgm:spPr>
      <dgm:t>
        <a:bodyPr/>
        <a:lstStyle/>
        <a:p>
          <a:r>
            <a:rPr lang="uk-UA" b="1" dirty="0" smtClean="0">
              <a:solidFill>
                <a:srgbClr val="080808"/>
              </a:solidFill>
            </a:rPr>
            <a:t>Мета</a:t>
          </a:r>
          <a:endParaRPr lang="ru-RU" b="1" dirty="0">
            <a:solidFill>
              <a:srgbClr val="080808"/>
            </a:solidFill>
          </a:endParaRPr>
        </a:p>
      </dgm:t>
    </dgm:pt>
    <dgm:pt modelId="{2824A42D-6887-46B8-8750-3ABD1ADCB76E}" type="parTrans" cxnId="{0DCF1675-B44D-4AB6-BF85-6B7FB1956585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24CFCFE9-FBF5-4041-A38B-57EEDF71A01B}" type="sibTrans" cxnId="{0DCF1675-B44D-4AB6-BF85-6B7FB1956585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0B0FF534-1065-413D-B9D2-3168721D831B}">
      <dgm:prSet/>
      <dgm:spPr>
        <a:solidFill>
          <a:srgbClr val="FF66FF"/>
        </a:solidFill>
      </dgm:spPr>
      <dgm:t>
        <a:bodyPr/>
        <a:lstStyle/>
        <a:p>
          <a:r>
            <a:rPr lang="uk-UA" b="1" dirty="0" smtClean="0">
              <a:solidFill>
                <a:srgbClr val="080808"/>
              </a:solidFill>
            </a:rPr>
            <a:t>Зміст</a:t>
          </a:r>
          <a:endParaRPr lang="ru-RU" b="1" dirty="0">
            <a:solidFill>
              <a:srgbClr val="080808"/>
            </a:solidFill>
          </a:endParaRPr>
        </a:p>
      </dgm:t>
    </dgm:pt>
    <dgm:pt modelId="{E8FCFD9E-5536-4E6D-B086-9E4D487D27D4}" type="parTrans" cxnId="{8B0836E8-F5CA-49D4-A790-897E0E64781F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CDC4F142-A815-4F61-9730-5B13A52758F5}" type="sibTrans" cxnId="{8B0836E8-F5CA-49D4-A790-897E0E64781F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1B1C98B7-6905-4924-9C7B-635A89375F3F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080808"/>
              </a:solidFill>
            </a:rPr>
            <a:t>Форма</a:t>
          </a:r>
          <a:endParaRPr lang="ru-RU" b="1" dirty="0">
            <a:solidFill>
              <a:srgbClr val="080808"/>
            </a:solidFill>
          </a:endParaRPr>
        </a:p>
      </dgm:t>
    </dgm:pt>
    <dgm:pt modelId="{67CFFD49-B4FD-4D3F-B2BC-917ABC2B5141}" type="parTrans" cxnId="{32E3977C-00FD-4C16-9954-33EF4AD805C1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0B79F835-D259-4CD7-AC7F-34E423806E01}" type="sibTrans" cxnId="{32E3977C-00FD-4C16-9954-33EF4AD805C1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92B7D867-354A-499D-94BB-BD8B3EE34EEB}">
      <dgm:prSet/>
      <dgm:spPr>
        <a:solidFill>
          <a:srgbClr val="FFFF99"/>
        </a:solidFill>
      </dgm:spPr>
      <dgm:t>
        <a:bodyPr/>
        <a:lstStyle/>
        <a:p>
          <a:r>
            <a:rPr lang="uk-UA" b="1" dirty="0" smtClean="0">
              <a:solidFill>
                <a:srgbClr val="080808"/>
              </a:solidFill>
            </a:rPr>
            <a:t>Результат</a:t>
          </a:r>
          <a:endParaRPr lang="ru-RU" b="1" dirty="0">
            <a:solidFill>
              <a:srgbClr val="080808"/>
            </a:solidFill>
          </a:endParaRPr>
        </a:p>
      </dgm:t>
    </dgm:pt>
    <dgm:pt modelId="{C45299F6-A03D-4FB1-B578-7B8CF344D7DE}" type="parTrans" cxnId="{BC25F68C-D5BB-4AD4-9F7A-F13B3DC8005F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FA4DA3E8-147F-435A-AC1A-ED72C67D118D}" type="sibTrans" cxnId="{BC25F68C-D5BB-4AD4-9F7A-F13B3DC8005F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0EE4ECC1-9AE2-450F-9C54-21CB873E2692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endParaRPr lang="ru-RU" sz="1400" b="1" dirty="0">
            <a:solidFill>
              <a:srgbClr val="080808"/>
            </a:solidFill>
          </a:endParaRPr>
        </a:p>
      </dgm:t>
    </dgm:pt>
    <dgm:pt modelId="{9C353D3F-26D9-413D-99D1-041E07EB10D9}" type="parTrans" cxnId="{AEEA2DB1-CCE1-4697-B164-BA74B7CD6CA0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6369146E-C415-4178-A27C-240A54C15A61}" type="sibTrans" cxnId="{AEEA2DB1-CCE1-4697-B164-BA74B7CD6CA0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AB5E9CB1-AF9C-41A1-8703-ECBD77FACCA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b="1" dirty="0" err="1" smtClean="0">
              <a:solidFill>
                <a:srgbClr val="002060"/>
              </a:solidFill>
            </a:rPr>
            <a:t>Розвиток</a:t>
          </a:r>
          <a:r>
            <a:rPr lang="ru-RU" sz="1800" b="1" dirty="0" smtClean="0">
              <a:solidFill>
                <a:srgbClr val="002060"/>
              </a:solidFill>
            </a:rPr>
            <a:t> </a:t>
          </a:r>
          <a:r>
            <a:rPr lang="ru-RU" sz="1800" b="1" dirty="0" err="1" smtClean="0">
              <a:solidFill>
                <a:srgbClr val="002060"/>
              </a:solidFill>
            </a:rPr>
            <a:t>суб</a:t>
          </a:r>
          <a:r>
            <a:rPr lang="en-US" sz="1800" b="1" dirty="0" smtClean="0">
              <a:solidFill>
                <a:srgbClr val="002060"/>
              </a:solidFill>
            </a:rPr>
            <a:t>’</a:t>
          </a:r>
          <a:r>
            <a:rPr lang="uk-UA" sz="1800" b="1" dirty="0" err="1" smtClean="0">
              <a:solidFill>
                <a:srgbClr val="002060"/>
              </a:solidFill>
            </a:rPr>
            <a:t>єктності</a:t>
          </a:r>
          <a:r>
            <a:rPr lang="uk-UA" sz="1800" b="1" dirty="0" smtClean="0">
              <a:solidFill>
                <a:srgbClr val="002060"/>
              </a:solidFill>
            </a:rPr>
            <a:t> людини: </a:t>
          </a:r>
          <a:r>
            <a:rPr lang="uk-UA" sz="1800" b="1" i="1" dirty="0" smtClean="0">
              <a:solidFill>
                <a:srgbClr val="002060"/>
              </a:solidFill>
              <a:latin typeface="Cambria" pitchFamily="18" charset="0"/>
            </a:rPr>
            <a:t>ЗНАЮ, ХОЧУ, ВМІЮ, РОБЛЮ, ВІДПОВІДАЮ</a:t>
          </a:r>
          <a:endParaRPr lang="ru-RU" sz="1800" b="1" dirty="0">
            <a:solidFill>
              <a:srgbClr val="002060"/>
            </a:solidFill>
          </a:endParaRPr>
        </a:p>
      </dgm:t>
    </dgm:pt>
    <dgm:pt modelId="{0C456641-CCE0-4BB9-93DC-4A191814DC77}" type="parTrans" cxnId="{7A64D728-CEC2-4778-9BEA-276EA5395B69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7CEF8080-7415-4B09-9E94-71EC29B6FB2A}" type="sibTrans" cxnId="{7A64D728-CEC2-4778-9BEA-276EA5395B69}">
      <dgm:prSet/>
      <dgm:spPr/>
      <dgm:t>
        <a:bodyPr/>
        <a:lstStyle/>
        <a:p>
          <a:endParaRPr lang="ru-RU" b="1">
            <a:solidFill>
              <a:srgbClr val="080808"/>
            </a:solidFill>
          </a:endParaRPr>
        </a:p>
      </dgm:t>
    </dgm:pt>
    <dgm:pt modelId="{7BED10E1-0E84-4431-BB84-AF0EEE7BC249}">
      <dgm:prSet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</a:rPr>
            <a:t>Передача технологій творення цілісної картини світу і себе</a:t>
          </a:r>
          <a:endParaRPr lang="ru-RU" sz="1800" b="1" dirty="0">
            <a:solidFill>
              <a:srgbClr val="002060"/>
            </a:solidFill>
          </a:endParaRPr>
        </a:p>
      </dgm:t>
    </dgm:pt>
    <dgm:pt modelId="{29ECF92C-BE20-4086-92F5-C718B778035C}" type="parTrans" cxnId="{A944157A-0311-4B77-819C-44719278EBF4}">
      <dgm:prSet/>
      <dgm:spPr/>
      <dgm:t>
        <a:bodyPr/>
        <a:lstStyle/>
        <a:p>
          <a:endParaRPr lang="ru-RU" b="1"/>
        </a:p>
      </dgm:t>
    </dgm:pt>
    <dgm:pt modelId="{DEBC3D4C-744D-4B7A-B652-47F1E87F965C}" type="sibTrans" cxnId="{A944157A-0311-4B77-819C-44719278EBF4}">
      <dgm:prSet/>
      <dgm:spPr/>
      <dgm:t>
        <a:bodyPr/>
        <a:lstStyle/>
        <a:p>
          <a:endParaRPr lang="ru-RU" b="1"/>
        </a:p>
      </dgm:t>
    </dgm:pt>
    <dgm:pt modelId="{766C689B-46EB-46F7-ADFF-0CF9FB925C6E}">
      <dgm:prSet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</a:rPr>
            <a:t>Інтеграція загального, часткового, особливого в процесі пізнання, переживання і усвідомлення </a:t>
          </a:r>
          <a:endParaRPr lang="ru-RU" sz="1800" b="1" dirty="0">
            <a:solidFill>
              <a:srgbClr val="002060"/>
            </a:solidFill>
          </a:endParaRPr>
        </a:p>
      </dgm:t>
    </dgm:pt>
    <dgm:pt modelId="{50C91E42-B97B-4859-ACA4-B85D23F0F8BD}" type="parTrans" cxnId="{A2C7C30E-3C07-4690-9E90-D9EAEBA65A76}">
      <dgm:prSet/>
      <dgm:spPr/>
      <dgm:t>
        <a:bodyPr/>
        <a:lstStyle/>
        <a:p>
          <a:endParaRPr lang="ru-RU" b="1"/>
        </a:p>
      </dgm:t>
    </dgm:pt>
    <dgm:pt modelId="{C59F380D-4770-4841-8B48-25D5B08D792B}" type="sibTrans" cxnId="{A2C7C30E-3C07-4690-9E90-D9EAEBA65A76}">
      <dgm:prSet/>
      <dgm:spPr/>
      <dgm:t>
        <a:bodyPr/>
        <a:lstStyle/>
        <a:p>
          <a:endParaRPr lang="ru-RU" b="1"/>
        </a:p>
      </dgm:t>
    </dgm:pt>
    <dgm:pt modelId="{D56C2D2F-44F2-49FF-918D-BFB0DA1AF609}">
      <dgm:prSet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</a:rPr>
            <a:t>Інтерактивна дія і взаємодія</a:t>
          </a:r>
          <a:endParaRPr lang="ru-RU" sz="1800" b="1" dirty="0">
            <a:solidFill>
              <a:srgbClr val="002060"/>
            </a:solidFill>
          </a:endParaRPr>
        </a:p>
      </dgm:t>
    </dgm:pt>
    <dgm:pt modelId="{F8971EC3-6299-49F8-B9A0-30351FE99E22}" type="parTrans" cxnId="{AC69066E-17AC-4C98-BFB3-972411A2E231}">
      <dgm:prSet/>
      <dgm:spPr/>
      <dgm:t>
        <a:bodyPr/>
        <a:lstStyle/>
        <a:p>
          <a:endParaRPr lang="ru-RU" b="1"/>
        </a:p>
      </dgm:t>
    </dgm:pt>
    <dgm:pt modelId="{5FF19E97-E893-42D9-AE39-AB1A489DFE37}" type="sibTrans" cxnId="{AC69066E-17AC-4C98-BFB3-972411A2E231}">
      <dgm:prSet/>
      <dgm:spPr/>
      <dgm:t>
        <a:bodyPr/>
        <a:lstStyle/>
        <a:p>
          <a:endParaRPr lang="ru-RU" b="1"/>
        </a:p>
      </dgm:t>
    </dgm:pt>
    <dgm:pt modelId="{CC485652-402E-4522-ACB7-0C12E3514BEF}" type="pres">
      <dgm:prSet presAssocID="{F1FD806B-F8D7-4F52-B09D-B55D8E245D1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CE1B447-4455-44D1-B83C-A5949F56F13E}" type="pres">
      <dgm:prSet presAssocID="{F453CF76-E64C-4602-9ECE-EE14C1C0DA86}" presName="linNode" presStyleCnt="0"/>
      <dgm:spPr/>
    </dgm:pt>
    <dgm:pt modelId="{A69BD06E-A6C8-4814-A4D0-CE2F3E761FA7}" type="pres">
      <dgm:prSet presAssocID="{F453CF76-E64C-4602-9ECE-EE14C1C0DA86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306041-85F8-4D14-AC3B-C5D720795284}" type="pres">
      <dgm:prSet presAssocID="{F453CF76-E64C-4602-9ECE-EE14C1C0DA86}" presName="childShp" presStyleLbl="bgAccFollowNode1" presStyleIdx="0" presStyleCnt="5" custScaleY="310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92B6F0-B4C8-4894-B270-2FB9D8FF85FE}" type="pres">
      <dgm:prSet presAssocID="{5F1215EA-9C77-4385-B1B1-6ED8396ABA79}" presName="spacing" presStyleCnt="0"/>
      <dgm:spPr/>
    </dgm:pt>
    <dgm:pt modelId="{B401914A-DBA6-44EE-A120-CEB6DB49BB40}" type="pres">
      <dgm:prSet presAssocID="{91233BD3-0FAF-415D-AAD1-7744B14D608C}" presName="linNode" presStyleCnt="0"/>
      <dgm:spPr/>
    </dgm:pt>
    <dgm:pt modelId="{B259A4FD-56A2-40C1-8B8D-97D4DA8196B8}" type="pres">
      <dgm:prSet presAssocID="{91233BD3-0FAF-415D-AAD1-7744B14D608C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BACFA-7642-48F1-9B41-758F147BF1D6}" type="pres">
      <dgm:prSet presAssocID="{91233BD3-0FAF-415D-AAD1-7744B14D608C}" presName="childShp" presStyleLbl="bgAccFollowNode1" presStyleIdx="1" presStyleCnt="5" custScaleY="171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E757A-47B4-4B05-80CF-E638DCBBAC75}" type="pres">
      <dgm:prSet presAssocID="{24CFCFE9-FBF5-4041-A38B-57EEDF71A01B}" presName="spacing" presStyleCnt="0"/>
      <dgm:spPr/>
    </dgm:pt>
    <dgm:pt modelId="{FA6C1EA9-4830-4BB5-B1BA-F6AD100CCC15}" type="pres">
      <dgm:prSet presAssocID="{0B0FF534-1065-413D-B9D2-3168721D831B}" presName="linNode" presStyleCnt="0"/>
      <dgm:spPr/>
    </dgm:pt>
    <dgm:pt modelId="{168699C5-D077-4F88-B5A6-3C00E47A29D7}" type="pres">
      <dgm:prSet presAssocID="{0B0FF534-1065-413D-B9D2-3168721D831B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1753E5-BD8F-4ACE-9079-5A3B4A05CF36}" type="pres">
      <dgm:prSet presAssocID="{0B0FF534-1065-413D-B9D2-3168721D831B}" presName="childShp" presStyleLbl="bgAccFollowNode1" presStyleIdx="2" presStyleCnt="5" custScaleY="268633" custLinFactNeighborX="624" custLinFactNeighborY="1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5A7D8-F82C-46C7-A8FA-0765C61A1927}" type="pres">
      <dgm:prSet presAssocID="{CDC4F142-A815-4F61-9730-5B13A52758F5}" presName="spacing" presStyleCnt="0"/>
      <dgm:spPr/>
    </dgm:pt>
    <dgm:pt modelId="{FDBCCF55-B65A-4EB4-BED5-191E30F54E55}" type="pres">
      <dgm:prSet presAssocID="{1B1C98B7-6905-4924-9C7B-635A89375F3F}" presName="linNode" presStyleCnt="0"/>
      <dgm:spPr/>
    </dgm:pt>
    <dgm:pt modelId="{7150BB3E-D0B9-44C2-B222-74851604890F}" type="pres">
      <dgm:prSet presAssocID="{1B1C98B7-6905-4924-9C7B-635A89375F3F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3BA89-B42C-49AC-8C2E-D44B4709A2B7}" type="pres">
      <dgm:prSet presAssocID="{1B1C98B7-6905-4924-9C7B-635A89375F3F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6D8C5-1F16-47D9-98BA-432A583EC4AD}" type="pres">
      <dgm:prSet presAssocID="{0B79F835-D259-4CD7-AC7F-34E423806E01}" presName="spacing" presStyleCnt="0"/>
      <dgm:spPr/>
    </dgm:pt>
    <dgm:pt modelId="{DC2A3211-E521-452D-8672-BE0314DDEAF2}" type="pres">
      <dgm:prSet presAssocID="{92B7D867-354A-499D-94BB-BD8B3EE34EEB}" presName="linNode" presStyleCnt="0"/>
      <dgm:spPr/>
    </dgm:pt>
    <dgm:pt modelId="{945BEC7B-C27F-4EB5-976A-D9649F55751E}" type="pres">
      <dgm:prSet presAssocID="{92B7D867-354A-499D-94BB-BD8B3EE34EEB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02CF8-7C01-425F-995B-03C9EB3260EF}" type="pres">
      <dgm:prSet presAssocID="{92B7D867-354A-499D-94BB-BD8B3EE34EEB}" presName="childShp" presStyleLbl="bgAccFollowNode1" presStyleIdx="4" presStyleCnt="5" custScaleY="357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69066E-17AC-4C98-BFB3-972411A2E231}" srcId="{1B1C98B7-6905-4924-9C7B-635A89375F3F}" destId="{D56C2D2F-44F2-49FF-918D-BFB0DA1AF609}" srcOrd="0" destOrd="0" parTransId="{F8971EC3-6299-49F8-B9A0-30351FE99E22}" sibTransId="{5FF19E97-E893-42D9-AE39-AB1A489DFE37}"/>
    <dgm:cxn modelId="{FC63FB3C-CD6D-4865-B873-00E3D07C0DBF}" type="presOf" srcId="{AB5E9CB1-AF9C-41A1-8703-ECBD77FACCA1}" destId="{76302CF8-7C01-425F-995B-03C9EB3260EF}" srcOrd="0" destOrd="1" presId="urn:microsoft.com/office/officeart/2005/8/layout/vList6"/>
    <dgm:cxn modelId="{507FC915-DC69-42A8-98FB-C8ED16DEAD0A}" srcId="{F453CF76-E64C-4602-9ECE-EE14C1C0DA86}" destId="{AAF47CDE-359E-4653-9AC3-388A21B41C69}" srcOrd="0" destOrd="0" parTransId="{BAA18569-B936-4174-B0FC-385F4BE60215}" sibTransId="{6838A062-6138-49D9-8003-40589C962694}"/>
    <dgm:cxn modelId="{350326EA-3595-4962-A7CA-2500B035009A}" type="presOf" srcId="{91233BD3-0FAF-415D-AAD1-7744B14D608C}" destId="{B259A4FD-56A2-40C1-8B8D-97D4DA8196B8}" srcOrd="0" destOrd="0" presId="urn:microsoft.com/office/officeart/2005/8/layout/vList6"/>
    <dgm:cxn modelId="{E59C15E4-542A-46A2-B2EE-50FE5519004D}" type="presOf" srcId="{AAF47CDE-359E-4653-9AC3-388A21B41C69}" destId="{6F306041-85F8-4D14-AC3B-C5D720795284}" srcOrd="0" destOrd="0" presId="urn:microsoft.com/office/officeart/2005/8/layout/vList6"/>
    <dgm:cxn modelId="{BC25F68C-D5BB-4AD4-9F7A-F13B3DC8005F}" srcId="{F1FD806B-F8D7-4F52-B09D-B55D8E245D13}" destId="{92B7D867-354A-499D-94BB-BD8B3EE34EEB}" srcOrd="4" destOrd="0" parTransId="{C45299F6-A03D-4FB1-B578-7B8CF344D7DE}" sibTransId="{FA4DA3E8-147F-435A-AC1A-ED72C67D118D}"/>
    <dgm:cxn modelId="{EAE808A0-A4E8-4CC1-8D66-E73DC1EE888B}" type="presOf" srcId="{0EE4ECC1-9AE2-450F-9C54-21CB873E2692}" destId="{76302CF8-7C01-425F-995B-03C9EB3260EF}" srcOrd="0" destOrd="0" presId="urn:microsoft.com/office/officeart/2005/8/layout/vList6"/>
    <dgm:cxn modelId="{AEEA2DB1-CCE1-4697-B164-BA74B7CD6CA0}" srcId="{92B7D867-354A-499D-94BB-BD8B3EE34EEB}" destId="{0EE4ECC1-9AE2-450F-9C54-21CB873E2692}" srcOrd="0" destOrd="0" parTransId="{9C353D3F-26D9-413D-99D1-041E07EB10D9}" sibTransId="{6369146E-C415-4178-A27C-240A54C15A61}"/>
    <dgm:cxn modelId="{BA971A5E-9D3F-438A-AA9D-4A1E95541105}" type="presOf" srcId="{766C689B-46EB-46F7-ADFF-0CF9FB925C6E}" destId="{DA1753E5-BD8F-4ACE-9079-5A3B4A05CF36}" srcOrd="0" destOrd="0" presId="urn:microsoft.com/office/officeart/2005/8/layout/vList6"/>
    <dgm:cxn modelId="{2B2DBD03-6CB4-4E13-9000-1908068E33FC}" type="presOf" srcId="{D56C2D2F-44F2-49FF-918D-BFB0DA1AF609}" destId="{8B53BA89-B42C-49AC-8C2E-D44B4709A2B7}" srcOrd="0" destOrd="0" presId="urn:microsoft.com/office/officeart/2005/8/layout/vList6"/>
    <dgm:cxn modelId="{0DCF1675-B44D-4AB6-BF85-6B7FB1956585}" srcId="{F1FD806B-F8D7-4F52-B09D-B55D8E245D13}" destId="{91233BD3-0FAF-415D-AAD1-7744B14D608C}" srcOrd="1" destOrd="0" parTransId="{2824A42D-6887-46B8-8750-3ABD1ADCB76E}" sibTransId="{24CFCFE9-FBF5-4041-A38B-57EEDF71A01B}"/>
    <dgm:cxn modelId="{7A64D728-CEC2-4778-9BEA-276EA5395B69}" srcId="{92B7D867-354A-499D-94BB-BD8B3EE34EEB}" destId="{AB5E9CB1-AF9C-41A1-8703-ECBD77FACCA1}" srcOrd="1" destOrd="0" parTransId="{0C456641-CCE0-4BB9-93DC-4A191814DC77}" sibTransId="{7CEF8080-7415-4B09-9E94-71EC29B6FB2A}"/>
    <dgm:cxn modelId="{A023C893-3CE6-4862-A505-AC2D1EB41D28}" type="presOf" srcId="{92B7D867-354A-499D-94BB-BD8B3EE34EEB}" destId="{945BEC7B-C27F-4EB5-976A-D9649F55751E}" srcOrd="0" destOrd="0" presId="urn:microsoft.com/office/officeart/2005/8/layout/vList6"/>
    <dgm:cxn modelId="{A2C7C30E-3C07-4690-9E90-D9EAEBA65A76}" srcId="{0B0FF534-1065-413D-B9D2-3168721D831B}" destId="{766C689B-46EB-46F7-ADFF-0CF9FB925C6E}" srcOrd="0" destOrd="0" parTransId="{50C91E42-B97B-4859-ACA4-B85D23F0F8BD}" sibTransId="{C59F380D-4770-4841-8B48-25D5B08D792B}"/>
    <dgm:cxn modelId="{0BB9212C-B77F-4817-9C6C-04F8D8904CDF}" srcId="{F1FD806B-F8D7-4F52-B09D-B55D8E245D13}" destId="{F453CF76-E64C-4602-9ECE-EE14C1C0DA86}" srcOrd="0" destOrd="0" parTransId="{62D630E5-60A1-4C38-93B2-E05B1C693372}" sibTransId="{5F1215EA-9C77-4385-B1B1-6ED8396ABA79}"/>
    <dgm:cxn modelId="{BE7F44BC-3D03-4CD7-8E18-AA53B2CE2BCE}" type="presOf" srcId="{1B1C98B7-6905-4924-9C7B-635A89375F3F}" destId="{7150BB3E-D0B9-44C2-B222-74851604890F}" srcOrd="0" destOrd="0" presId="urn:microsoft.com/office/officeart/2005/8/layout/vList6"/>
    <dgm:cxn modelId="{32E3977C-00FD-4C16-9954-33EF4AD805C1}" srcId="{F1FD806B-F8D7-4F52-B09D-B55D8E245D13}" destId="{1B1C98B7-6905-4924-9C7B-635A89375F3F}" srcOrd="3" destOrd="0" parTransId="{67CFFD49-B4FD-4D3F-B2BC-917ABC2B5141}" sibTransId="{0B79F835-D259-4CD7-AC7F-34E423806E01}"/>
    <dgm:cxn modelId="{5E279D51-A040-4533-9A6C-47A2ABF3B54B}" type="presOf" srcId="{0B0FF534-1065-413D-B9D2-3168721D831B}" destId="{168699C5-D077-4F88-B5A6-3C00E47A29D7}" srcOrd="0" destOrd="0" presId="urn:microsoft.com/office/officeart/2005/8/layout/vList6"/>
    <dgm:cxn modelId="{A944157A-0311-4B77-819C-44719278EBF4}" srcId="{91233BD3-0FAF-415D-AAD1-7744B14D608C}" destId="{7BED10E1-0E84-4431-BB84-AF0EEE7BC249}" srcOrd="0" destOrd="0" parTransId="{29ECF92C-BE20-4086-92F5-C718B778035C}" sibTransId="{DEBC3D4C-744D-4B7A-B652-47F1E87F965C}"/>
    <dgm:cxn modelId="{8B0836E8-F5CA-49D4-A790-897E0E64781F}" srcId="{F1FD806B-F8D7-4F52-B09D-B55D8E245D13}" destId="{0B0FF534-1065-413D-B9D2-3168721D831B}" srcOrd="2" destOrd="0" parTransId="{E8FCFD9E-5536-4E6D-B086-9E4D487D27D4}" sibTransId="{CDC4F142-A815-4F61-9730-5B13A52758F5}"/>
    <dgm:cxn modelId="{40F5D529-C42F-4A60-8F8C-7A70FE185815}" type="presOf" srcId="{7BED10E1-0E84-4431-BB84-AF0EEE7BC249}" destId="{8EBBACFA-7642-48F1-9B41-758F147BF1D6}" srcOrd="0" destOrd="0" presId="urn:microsoft.com/office/officeart/2005/8/layout/vList6"/>
    <dgm:cxn modelId="{21624DC4-AFB2-4C65-9423-1CAA4686CFCA}" type="presOf" srcId="{F453CF76-E64C-4602-9ECE-EE14C1C0DA86}" destId="{A69BD06E-A6C8-4814-A4D0-CE2F3E761FA7}" srcOrd="0" destOrd="0" presId="urn:microsoft.com/office/officeart/2005/8/layout/vList6"/>
    <dgm:cxn modelId="{399480F8-705C-496A-8249-55059A63EC17}" type="presOf" srcId="{F1FD806B-F8D7-4F52-B09D-B55D8E245D13}" destId="{CC485652-402E-4522-ACB7-0C12E3514BEF}" srcOrd="0" destOrd="0" presId="urn:microsoft.com/office/officeart/2005/8/layout/vList6"/>
    <dgm:cxn modelId="{010E2239-5D21-4B57-9DD6-486B4B11BA7E}" type="presParOf" srcId="{CC485652-402E-4522-ACB7-0C12E3514BEF}" destId="{BCE1B447-4455-44D1-B83C-A5949F56F13E}" srcOrd="0" destOrd="0" presId="urn:microsoft.com/office/officeart/2005/8/layout/vList6"/>
    <dgm:cxn modelId="{456BF98F-6291-4A30-B863-E8D5F0E4F2EC}" type="presParOf" srcId="{BCE1B447-4455-44D1-B83C-A5949F56F13E}" destId="{A69BD06E-A6C8-4814-A4D0-CE2F3E761FA7}" srcOrd="0" destOrd="0" presId="urn:microsoft.com/office/officeart/2005/8/layout/vList6"/>
    <dgm:cxn modelId="{79082197-6844-4EF1-BA02-70F390E26F6A}" type="presParOf" srcId="{BCE1B447-4455-44D1-B83C-A5949F56F13E}" destId="{6F306041-85F8-4D14-AC3B-C5D720795284}" srcOrd="1" destOrd="0" presId="urn:microsoft.com/office/officeart/2005/8/layout/vList6"/>
    <dgm:cxn modelId="{7B512A6D-F225-4766-AA12-6ECB4538593D}" type="presParOf" srcId="{CC485652-402E-4522-ACB7-0C12E3514BEF}" destId="{0F92B6F0-B4C8-4894-B270-2FB9D8FF85FE}" srcOrd="1" destOrd="0" presId="urn:microsoft.com/office/officeart/2005/8/layout/vList6"/>
    <dgm:cxn modelId="{32800361-BCDB-4806-BF4F-4301BF25F7B7}" type="presParOf" srcId="{CC485652-402E-4522-ACB7-0C12E3514BEF}" destId="{B401914A-DBA6-44EE-A120-CEB6DB49BB40}" srcOrd="2" destOrd="0" presId="urn:microsoft.com/office/officeart/2005/8/layout/vList6"/>
    <dgm:cxn modelId="{1578F1FD-6F89-4044-B6DD-2A25D6204FCA}" type="presParOf" srcId="{B401914A-DBA6-44EE-A120-CEB6DB49BB40}" destId="{B259A4FD-56A2-40C1-8B8D-97D4DA8196B8}" srcOrd="0" destOrd="0" presId="urn:microsoft.com/office/officeart/2005/8/layout/vList6"/>
    <dgm:cxn modelId="{8F17C8E8-63D9-4A55-8DDE-436CFC513356}" type="presParOf" srcId="{B401914A-DBA6-44EE-A120-CEB6DB49BB40}" destId="{8EBBACFA-7642-48F1-9B41-758F147BF1D6}" srcOrd="1" destOrd="0" presId="urn:microsoft.com/office/officeart/2005/8/layout/vList6"/>
    <dgm:cxn modelId="{727E891E-3041-4498-A028-75AD37E6231B}" type="presParOf" srcId="{CC485652-402E-4522-ACB7-0C12E3514BEF}" destId="{C32E757A-47B4-4B05-80CF-E638DCBBAC75}" srcOrd="3" destOrd="0" presId="urn:microsoft.com/office/officeart/2005/8/layout/vList6"/>
    <dgm:cxn modelId="{5AE4559A-CB31-47B2-8B4F-17EAA41393E5}" type="presParOf" srcId="{CC485652-402E-4522-ACB7-0C12E3514BEF}" destId="{FA6C1EA9-4830-4BB5-B1BA-F6AD100CCC15}" srcOrd="4" destOrd="0" presId="urn:microsoft.com/office/officeart/2005/8/layout/vList6"/>
    <dgm:cxn modelId="{C197BBDB-9974-4644-8EDC-41CDB083EADD}" type="presParOf" srcId="{FA6C1EA9-4830-4BB5-B1BA-F6AD100CCC15}" destId="{168699C5-D077-4F88-B5A6-3C00E47A29D7}" srcOrd="0" destOrd="0" presId="urn:microsoft.com/office/officeart/2005/8/layout/vList6"/>
    <dgm:cxn modelId="{CA7D9E33-E82C-4A9F-B774-1EE81618FF1C}" type="presParOf" srcId="{FA6C1EA9-4830-4BB5-B1BA-F6AD100CCC15}" destId="{DA1753E5-BD8F-4ACE-9079-5A3B4A05CF36}" srcOrd="1" destOrd="0" presId="urn:microsoft.com/office/officeart/2005/8/layout/vList6"/>
    <dgm:cxn modelId="{F1638458-AFA7-4993-8ACF-31E6ECB1C993}" type="presParOf" srcId="{CC485652-402E-4522-ACB7-0C12E3514BEF}" destId="{3B25A7D8-F82C-46C7-A8FA-0765C61A1927}" srcOrd="5" destOrd="0" presId="urn:microsoft.com/office/officeart/2005/8/layout/vList6"/>
    <dgm:cxn modelId="{9E340FAD-3C38-4A7B-A14D-BA6E05B9D1D5}" type="presParOf" srcId="{CC485652-402E-4522-ACB7-0C12E3514BEF}" destId="{FDBCCF55-B65A-4EB4-BED5-191E30F54E55}" srcOrd="6" destOrd="0" presId="urn:microsoft.com/office/officeart/2005/8/layout/vList6"/>
    <dgm:cxn modelId="{E2AF3245-FF03-4CE8-A186-15D46878ACF1}" type="presParOf" srcId="{FDBCCF55-B65A-4EB4-BED5-191E30F54E55}" destId="{7150BB3E-D0B9-44C2-B222-74851604890F}" srcOrd="0" destOrd="0" presId="urn:microsoft.com/office/officeart/2005/8/layout/vList6"/>
    <dgm:cxn modelId="{23C47BF0-75E3-4EA2-918E-2AD035AE5CDB}" type="presParOf" srcId="{FDBCCF55-B65A-4EB4-BED5-191E30F54E55}" destId="{8B53BA89-B42C-49AC-8C2E-D44B4709A2B7}" srcOrd="1" destOrd="0" presId="urn:microsoft.com/office/officeart/2005/8/layout/vList6"/>
    <dgm:cxn modelId="{B6AE71D2-FB58-43BE-9742-B895EB23FD27}" type="presParOf" srcId="{CC485652-402E-4522-ACB7-0C12E3514BEF}" destId="{A7C6D8C5-1F16-47D9-98BA-432A583EC4AD}" srcOrd="7" destOrd="0" presId="urn:microsoft.com/office/officeart/2005/8/layout/vList6"/>
    <dgm:cxn modelId="{B8AB108A-4613-4586-AB4D-ADF9076A25AD}" type="presParOf" srcId="{CC485652-402E-4522-ACB7-0C12E3514BEF}" destId="{DC2A3211-E521-452D-8672-BE0314DDEAF2}" srcOrd="8" destOrd="0" presId="urn:microsoft.com/office/officeart/2005/8/layout/vList6"/>
    <dgm:cxn modelId="{BDE605DD-52AB-4F64-893C-FB250C81E69B}" type="presParOf" srcId="{DC2A3211-E521-452D-8672-BE0314DDEAF2}" destId="{945BEC7B-C27F-4EB5-976A-D9649F55751E}" srcOrd="0" destOrd="0" presId="urn:microsoft.com/office/officeart/2005/8/layout/vList6"/>
    <dgm:cxn modelId="{0180877D-34EF-4DA4-9DCB-D913DA6B76EF}" type="presParOf" srcId="{DC2A3211-E521-452D-8672-BE0314DDEAF2}" destId="{76302CF8-7C01-425F-995B-03C9EB3260E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D22F30-5A8E-4A0F-BAE8-EA6CB5BEE9B6}" type="doc">
      <dgm:prSet loTypeId="urn:microsoft.com/office/officeart/2005/8/layout/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354C1DF-A650-4984-BFAD-A1D52068ED98}">
      <dgm:prSet phldrT="[Текст]" custT="1"/>
      <dgm:spPr/>
      <dgm:t>
        <a:bodyPr/>
        <a:lstStyle/>
        <a:p>
          <a:pPr algn="ctr"/>
          <a:r>
            <a:rPr lang="uk-UA" sz="2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Експозиція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3D77B2D-A077-4370-B18F-B2C68CF94860}" type="parTrans" cxnId="{A2A69D8A-F3D4-4AB5-BB0F-C205AAC40F58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88B020B-6C26-4BA6-AC58-3C9117358B45}" type="sibTrans" cxnId="{A2A69D8A-F3D4-4AB5-BB0F-C205AAC40F58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10FB28F-7BFB-40B4-82A6-65FC034C8AEE}">
      <dgm:prSet phldrT="[Текст]" custT="1"/>
      <dgm:spPr/>
      <dgm:t>
        <a:bodyPr/>
        <a:lstStyle/>
        <a:p>
          <a:pPr algn="ctr"/>
          <a:r>
            <a:rPr lang="uk-UA" sz="2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Кульмінація!!!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8055E0D-995A-4DB2-B6CF-0851B1CC9586}" type="parTrans" cxnId="{D02077A0-53E2-46D2-818F-6E886F1D5BAB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7792030-F252-43BC-A4CD-BA81FB65D049}" type="sibTrans" cxnId="{D02077A0-53E2-46D2-818F-6E886F1D5BAB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8C548FD-E18D-4313-8BAA-62423DBFA290}">
      <dgm:prSet phldrT="[Текст]" custT="1"/>
      <dgm:spPr/>
      <dgm:t>
        <a:bodyPr/>
        <a:lstStyle/>
        <a:p>
          <a:pPr algn="ctr"/>
          <a:r>
            <a:rPr lang="uk-UA" sz="2800" b="1" smtClean="0">
              <a:solidFill>
                <a:schemeClr val="tx1">
                  <a:lumMod val="95000"/>
                  <a:lumOff val="5000"/>
                </a:schemeClr>
              </a:solidFill>
            </a:rPr>
            <a:t>Розв</a:t>
          </a:r>
          <a:r>
            <a:rPr lang="en-US" sz="2800" b="1" smtClean="0">
              <a:solidFill>
                <a:schemeClr val="tx1">
                  <a:lumMod val="95000"/>
                  <a:lumOff val="5000"/>
                </a:schemeClr>
              </a:solidFill>
            </a:rPr>
            <a:t>’</a:t>
          </a:r>
          <a:r>
            <a:rPr lang="uk-UA" sz="2800" b="1" smtClean="0">
              <a:solidFill>
                <a:schemeClr val="tx1">
                  <a:lumMod val="95000"/>
                  <a:lumOff val="5000"/>
                </a:schemeClr>
              </a:solidFill>
            </a:rPr>
            <a:t>язка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4177434-F9DD-46E2-9F77-1DEA891C4CF5}" type="parTrans" cxnId="{6E571A93-2724-4A37-916D-F03BEBE906D1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BCEF332-66B2-4468-BD7A-AEFCA1B4EB12}" type="sibTrans" cxnId="{6E571A93-2724-4A37-916D-F03BEBE906D1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B070C4F-5940-4A01-9007-003AF3809E23}">
      <dgm:prSet custT="1"/>
      <dgm:spPr/>
      <dgm:t>
        <a:bodyPr/>
        <a:lstStyle/>
        <a:p>
          <a:pPr algn="ctr"/>
          <a:r>
            <a:rPr lang="uk-UA" sz="2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Зав</a:t>
          </a:r>
          <a:r>
            <a: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’</a:t>
          </a:r>
          <a:r>
            <a:rPr lang="uk-UA" sz="2800" b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язка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3F8382-39AC-4CC1-B97F-12C21013CDEC}" type="parTrans" cxnId="{A696FAF7-4E5F-4AD4-B867-367584568096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F4CC57A-5127-4698-A941-50CD8F78A5A9}" type="sibTrans" cxnId="{A696FAF7-4E5F-4AD4-B867-367584568096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BE56C99-5861-4D45-BF94-C8670DED27F5}">
      <dgm:prSet custT="1"/>
      <dgm:spPr/>
      <dgm:t>
        <a:bodyPr/>
        <a:lstStyle/>
        <a:p>
          <a:pPr algn="ctr"/>
          <a:r>
            <a:rPr lang="uk-UA" sz="2800" b="1" smtClean="0">
              <a:solidFill>
                <a:schemeClr val="tx1">
                  <a:lumMod val="95000"/>
                  <a:lumOff val="5000"/>
                </a:schemeClr>
              </a:solidFill>
            </a:rPr>
            <a:t>Розвиток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22292B6-1371-4A60-B306-D190101876D6}" type="parTrans" cxnId="{747E0FBB-CDCF-4E6B-8FE2-25318E0843AD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5DE321A-77C5-4A9F-A91A-B4D36672743B}" type="sibTrans" cxnId="{747E0FBB-CDCF-4E6B-8FE2-25318E0843AD}">
      <dgm:prSet/>
      <dgm:spPr/>
      <dgm:t>
        <a:bodyPr/>
        <a:lstStyle/>
        <a:p>
          <a:pPr algn="ctr"/>
          <a:endParaRPr lang="ru-RU" sz="2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2763AE9-10EE-4337-B580-0BC8FE01BC4E}" type="pres">
      <dgm:prSet presAssocID="{C9D22F30-5A8E-4A0F-BAE8-EA6CB5BEE9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673D5A-D86D-4341-A0CB-A60069B94C8E}" type="pres">
      <dgm:prSet presAssocID="{E354C1DF-A650-4984-BFAD-A1D52068ED98}" presName="parentLin" presStyleCnt="0"/>
      <dgm:spPr/>
    </dgm:pt>
    <dgm:pt modelId="{2EECE170-8756-4386-8118-7B36DFDE10DC}" type="pres">
      <dgm:prSet presAssocID="{E354C1DF-A650-4984-BFAD-A1D52068ED9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FF23D82-9279-4104-B58B-A39E260F10D2}" type="pres">
      <dgm:prSet presAssocID="{E354C1DF-A650-4984-BFAD-A1D52068ED98}" presName="parentText" presStyleLbl="node1" presStyleIdx="0" presStyleCnt="5" custLinFactNeighborX="-37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6EBCC-BCC5-473C-A2C3-6323F25C2140}" type="pres">
      <dgm:prSet presAssocID="{E354C1DF-A650-4984-BFAD-A1D52068ED98}" presName="negativeSpace" presStyleCnt="0"/>
      <dgm:spPr/>
    </dgm:pt>
    <dgm:pt modelId="{C1124E19-CAB2-4ADB-A53E-F9A7DC44BC25}" type="pres">
      <dgm:prSet presAssocID="{E354C1DF-A650-4984-BFAD-A1D52068ED98}" presName="childText" presStyleLbl="conFgAcc1" presStyleIdx="0" presStyleCnt="5">
        <dgm:presLayoutVars>
          <dgm:bulletEnabled val="1"/>
        </dgm:presLayoutVars>
      </dgm:prSet>
      <dgm:spPr/>
    </dgm:pt>
    <dgm:pt modelId="{A5C4A276-C7F4-4C1B-A4E4-522960B3CB46}" type="pres">
      <dgm:prSet presAssocID="{188B020B-6C26-4BA6-AC58-3C9117358B45}" presName="spaceBetweenRectangles" presStyleCnt="0"/>
      <dgm:spPr/>
    </dgm:pt>
    <dgm:pt modelId="{2F12566C-8BCB-4E6C-BF9D-C0103AEFC396}" type="pres">
      <dgm:prSet presAssocID="{5B070C4F-5940-4A01-9007-003AF3809E23}" presName="parentLin" presStyleCnt="0"/>
      <dgm:spPr/>
    </dgm:pt>
    <dgm:pt modelId="{95E2BD10-B955-4999-BB53-4A7A5BDB4700}" type="pres">
      <dgm:prSet presAssocID="{5B070C4F-5940-4A01-9007-003AF3809E2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27B8522-A117-45EB-BD77-D76927FDBEDF}" type="pres">
      <dgm:prSet presAssocID="{5B070C4F-5940-4A01-9007-003AF3809E2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BC486-B18F-4EBE-BE32-AA00F74FD32F}" type="pres">
      <dgm:prSet presAssocID="{5B070C4F-5940-4A01-9007-003AF3809E23}" presName="negativeSpace" presStyleCnt="0"/>
      <dgm:spPr/>
    </dgm:pt>
    <dgm:pt modelId="{0D278270-2C4D-4BFD-B8F8-D00D2468784E}" type="pres">
      <dgm:prSet presAssocID="{5B070C4F-5940-4A01-9007-003AF3809E23}" presName="childText" presStyleLbl="conFgAcc1" presStyleIdx="1" presStyleCnt="5">
        <dgm:presLayoutVars>
          <dgm:bulletEnabled val="1"/>
        </dgm:presLayoutVars>
      </dgm:prSet>
      <dgm:spPr/>
    </dgm:pt>
    <dgm:pt modelId="{9930EB17-C4F3-4C18-8860-6A54CBBAD280}" type="pres">
      <dgm:prSet presAssocID="{9F4CC57A-5127-4698-A941-50CD8F78A5A9}" presName="spaceBetweenRectangles" presStyleCnt="0"/>
      <dgm:spPr/>
    </dgm:pt>
    <dgm:pt modelId="{96D6020B-4FD0-4FD8-B972-A0C63D7F9064}" type="pres">
      <dgm:prSet presAssocID="{DBE56C99-5861-4D45-BF94-C8670DED27F5}" presName="parentLin" presStyleCnt="0"/>
      <dgm:spPr/>
    </dgm:pt>
    <dgm:pt modelId="{6726D86B-7F73-4063-B24E-78CB967E7C75}" type="pres">
      <dgm:prSet presAssocID="{DBE56C99-5861-4D45-BF94-C8670DED27F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9D78670-22F6-4FA0-8E6F-96A6BE1B69A3}" type="pres">
      <dgm:prSet presAssocID="{DBE56C99-5861-4D45-BF94-C8670DED27F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1B9330-B68B-491F-989D-09FE92A2151C}" type="pres">
      <dgm:prSet presAssocID="{DBE56C99-5861-4D45-BF94-C8670DED27F5}" presName="negativeSpace" presStyleCnt="0"/>
      <dgm:spPr/>
    </dgm:pt>
    <dgm:pt modelId="{7B01528A-6C7D-470C-863C-E69F2F503277}" type="pres">
      <dgm:prSet presAssocID="{DBE56C99-5861-4D45-BF94-C8670DED27F5}" presName="childText" presStyleLbl="conFgAcc1" presStyleIdx="2" presStyleCnt="5">
        <dgm:presLayoutVars>
          <dgm:bulletEnabled val="1"/>
        </dgm:presLayoutVars>
      </dgm:prSet>
      <dgm:spPr/>
    </dgm:pt>
    <dgm:pt modelId="{51EAB749-B941-4F28-A4CC-A94AE10B1089}" type="pres">
      <dgm:prSet presAssocID="{F5DE321A-77C5-4A9F-A91A-B4D36672743B}" presName="spaceBetweenRectangles" presStyleCnt="0"/>
      <dgm:spPr/>
    </dgm:pt>
    <dgm:pt modelId="{EDD696BD-0A49-4BEA-81FF-B8C5EA180EE9}" type="pres">
      <dgm:prSet presAssocID="{310FB28F-7BFB-40B4-82A6-65FC034C8AEE}" presName="parentLin" presStyleCnt="0"/>
      <dgm:spPr/>
    </dgm:pt>
    <dgm:pt modelId="{14558825-9433-4E4E-B834-77D63629CB9A}" type="pres">
      <dgm:prSet presAssocID="{310FB28F-7BFB-40B4-82A6-65FC034C8AEE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CCE6467-ACBE-43AE-9328-DE07346C79F1}" type="pres">
      <dgm:prSet presAssocID="{310FB28F-7BFB-40B4-82A6-65FC034C8AE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0079D-1EA6-453E-B28B-F23B973DEB20}" type="pres">
      <dgm:prSet presAssocID="{310FB28F-7BFB-40B4-82A6-65FC034C8AEE}" presName="negativeSpace" presStyleCnt="0"/>
      <dgm:spPr/>
    </dgm:pt>
    <dgm:pt modelId="{A8BC2187-FE34-443B-AA39-127046B5D9F2}" type="pres">
      <dgm:prSet presAssocID="{310FB28F-7BFB-40B4-82A6-65FC034C8AEE}" presName="childText" presStyleLbl="conFgAcc1" presStyleIdx="3" presStyleCnt="5">
        <dgm:presLayoutVars>
          <dgm:bulletEnabled val="1"/>
        </dgm:presLayoutVars>
      </dgm:prSet>
      <dgm:spPr/>
    </dgm:pt>
    <dgm:pt modelId="{609C527F-0C45-4885-A0AA-657505C6CA5D}" type="pres">
      <dgm:prSet presAssocID="{57792030-F252-43BC-A4CD-BA81FB65D049}" presName="spaceBetweenRectangles" presStyleCnt="0"/>
      <dgm:spPr/>
    </dgm:pt>
    <dgm:pt modelId="{73029B37-3C81-43A1-B05C-1A4C4CD330F7}" type="pres">
      <dgm:prSet presAssocID="{08C548FD-E18D-4313-8BAA-62423DBFA290}" presName="parentLin" presStyleCnt="0"/>
      <dgm:spPr/>
    </dgm:pt>
    <dgm:pt modelId="{1CD70623-39A8-4CDC-A88B-540D9C9C6D8D}" type="pres">
      <dgm:prSet presAssocID="{08C548FD-E18D-4313-8BAA-62423DBFA29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A0EC909-28BF-400B-A023-4BB367360DA7}" type="pres">
      <dgm:prSet presAssocID="{08C548FD-E18D-4313-8BAA-62423DBFA29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CD109-963B-4286-AF3E-2BA8B9A8224E}" type="pres">
      <dgm:prSet presAssocID="{08C548FD-E18D-4313-8BAA-62423DBFA290}" presName="negativeSpace" presStyleCnt="0"/>
      <dgm:spPr/>
    </dgm:pt>
    <dgm:pt modelId="{28CEF278-5E80-4A8B-AE11-92A4456D33F6}" type="pres">
      <dgm:prSet presAssocID="{08C548FD-E18D-4313-8BAA-62423DBFA29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A968607-4DA8-4A40-8988-DAF5FA6BEE87}" type="presOf" srcId="{DBE56C99-5861-4D45-BF94-C8670DED27F5}" destId="{6726D86B-7F73-4063-B24E-78CB967E7C75}" srcOrd="0" destOrd="0" presId="urn:microsoft.com/office/officeart/2005/8/layout/list1"/>
    <dgm:cxn modelId="{86BD8FDA-8DFC-46CF-B067-19261D37EF10}" type="presOf" srcId="{E354C1DF-A650-4984-BFAD-A1D52068ED98}" destId="{2EECE170-8756-4386-8118-7B36DFDE10DC}" srcOrd="0" destOrd="0" presId="urn:microsoft.com/office/officeart/2005/8/layout/list1"/>
    <dgm:cxn modelId="{580D0D40-CB1B-4A9B-8B88-1FCE788070D6}" type="presOf" srcId="{E354C1DF-A650-4984-BFAD-A1D52068ED98}" destId="{1FF23D82-9279-4104-B58B-A39E260F10D2}" srcOrd="1" destOrd="0" presId="urn:microsoft.com/office/officeart/2005/8/layout/list1"/>
    <dgm:cxn modelId="{325A9C96-E66F-4B12-8F4B-84E868E24470}" type="presOf" srcId="{5B070C4F-5940-4A01-9007-003AF3809E23}" destId="{527B8522-A117-45EB-BD77-D76927FDBEDF}" srcOrd="1" destOrd="0" presId="urn:microsoft.com/office/officeart/2005/8/layout/list1"/>
    <dgm:cxn modelId="{DBF3FB04-E418-405E-9E1A-07A774DD97D2}" type="presOf" srcId="{5B070C4F-5940-4A01-9007-003AF3809E23}" destId="{95E2BD10-B955-4999-BB53-4A7A5BDB4700}" srcOrd="0" destOrd="0" presId="urn:microsoft.com/office/officeart/2005/8/layout/list1"/>
    <dgm:cxn modelId="{BBCFF51F-F5BF-4FBC-811A-4CF75C8F1CFF}" type="presOf" srcId="{C9D22F30-5A8E-4A0F-BAE8-EA6CB5BEE9B6}" destId="{02763AE9-10EE-4337-B580-0BC8FE01BC4E}" srcOrd="0" destOrd="0" presId="urn:microsoft.com/office/officeart/2005/8/layout/list1"/>
    <dgm:cxn modelId="{6E571A93-2724-4A37-916D-F03BEBE906D1}" srcId="{C9D22F30-5A8E-4A0F-BAE8-EA6CB5BEE9B6}" destId="{08C548FD-E18D-4313-8BAA-62423DBFA290}" srcOrd="4" destOrd="0" parTransId="{24177434-F9DD-46E2-9F77-1DEA891C4CF5}" sibTransId="{1BCEF332-66B2-4468-BD7A-AEFCA1B4EB12}"/>
    <dgm:cxn modelId="{B37E1BAF-2B38-4AF8-BB20-2BDBC2107252}" type="presOf" srcId="{310FB28F-7BFB-40B4-82A6-65FC034C8AEE}" destId="{14558825-9433-4E4E-B834-77D63629CB9A}" srcOrd="0" destOrd="0" presId="urn:microsoft.com/office/officeart/2005/8/layout/list1"/>
    <dgm:cxn modelId="{DBFDB3F0-F9F5-4F4F-92DF-2076DF8CB3D7}" type="presOf" srcId="{08C548FD-E18D-4313-8BAA-62423DBFA290}" destId="{1CD70623-39A8-4CDC-A88B-540D9C9C6D8D}" srcOrd="0" destOrd="0" presId="urn:microsoft.com/office/officeart/2005/8/layout/list1"/>
    <dgm:cxn modelId="{34F5C12F-6BF2-454C-B6BD-626C3A3054B0}" type="presOf" srcId="{DBE56C99-5861-4D45-BF94-C8670DED27F5}" destId="{B9D78670-22F6-4FA0-8E6F-96A6BE1B69A3}" srcOrd="1" destOrd="0" presId="urn:microsoft.com/office/officeart/2005/8/layout/list1"/>
    <dgm:cxn modelId="{A2A69D8A-F3D4-4AB5-BB0F-C205AAC40F58}" srcId="{C9D22F30-5A8E-4A0F-BAE8-EA6CB5BEE9B6}" destId="{E354C1DF-A650-4984-BFAD-A1D52068ED98}" srcOrd="0" destOrd="0" parTransId="{63D77B2D-A077-4370-B18F-B2C68CF94860}" sibTransId="{188B020B-6C26-4BA6-AC58-3C9117358B45}"/>
    <dgm:cxn modelId="{2D038477-4C6A-4646-85DB-4CD48ED39963}" type="presOf" srcId="{08C548FD-E18D-4313-8BAA-62423DBFA290}" destId="{0A0EC909-28BF-400B-A023-4BB367360DA7}" srcOrd="1" destOrd="0" presId="urn:microsoft.com/office/officeart/2005/8/layout/list1"/>
    <dgm:cxn modelId="{D02077A0-53E2-46D2-818F-6E886F1D5BAB}" srcId="{C9D22F30-5A8E-4A0F-BAE8-EA6CB5BEE9B6}" destId="{310FB28F-7BFB-40B4-82A6-65FC034C8AEE}" srcOrd="3" destOrd="0" parTransId="{98055E0D-995A-4DB2-B6CF-0851B1CC9586}" sibTransId="{57792030-F252-43BC-A4CD-BA81FB65D049}"/>
    <dgm:cxn modelId="{747E0FBB-CDCF-4E6B-8FE2-25318E0843AD}" srcId="{C9D22F30-5A8E-4A0F-BAE8-EA6CB5BEE9B6}" destId="{DBE56C99-5861-4D45-BF94-C8670DED27F5}" srcOrd="2" destOrd="0" parTransId="{722292B6-1371-4A60-B306-D190101876D6}" sibTransId="{F5DE321A-77C5-4A9F-A91A-B4D36672743B}"/>
    <dgm:cxn modelId="{A696FAF7-4E5F-4AD4-B867-367584568096}" srcId="{C9D22F30-5A8E-4A0F-BAE8-EA6CB5BEE9B6}" destId="{5B070C4F-5940-4A01-9007-003AF3809E23}" srcOrd="1" destOrd="0" parTransId="{783F8382-39AC-4CC1-B97F-12C21013CDEC}" sibTransId="{9F4CC57A-5127-4698-A941-50CD8F78A5A9}"/>
    <dgm:cxn modelId="{8F6C56B2-DD9B-42EF-B84A-87D13FBB98F9}" type="presOf" srcId="{310FB28F-7BFB-40B4-82A6-65FC034C8AEE}" destId="{BCCE6467-ACBE-43AE-9328-DE07346C79F1}" srcOrd="1" destOrd="0" presId="urn:microsoft.com/office/officeart/2005/8/layout/list1"/>
    <dgm:cxn modelId="{021155B2-0EA0-4D55-9287-F26C0B677B46}" type="presParOf" srcId="{02763AE9-10EE-4337-B580-0BC8FE01BC4E}" destId="{C2673D5A-D86D-4341-A0CB-A60069B94C8E}" srcOrd="0" destOrd="0" presId="urn:microsoft.com/office/officeart/2005/8/layout/list1"/>
    <dgm:cxn modelId="{35047314-8E67-4591-AD91-D21CC7584688}" type="presParOf" srcId="{C2673D5A-D86D-4341-A0CB-A60069B94C8E}" destId="{2EECE170-8756-4386-8118-7B36DFDE10DC}" srcOrd="0" destOrd="0" presId="urn:microsoft.com/office/officeart/2005/8/layout/list1"/>
    <dgm:cxn modelId="{774B98C8-B870-43A8-B2F4-C9DE02340BE8}" type="presParOf" srcId="{C2673D5A-D86D-4341-A0CB-A60069B94C8E}" destId="{1FF23D82-9279-4104-B58B-A39E260F10D2}" srcOrd="1" destOrd="0" presId="urn:microsoft.com/office/officeart/2005/8/layout/list1"/>
    <dgm:cxn modelId="{8B121E1B-2B26-49BC-968B-31566E233B28}" type="presParOf" srcId="{02763AE9-10EE-4337-B580-0BC8FE01BC4E}" destId="{3E26EBCC-BCC5-473C-A2C3-6323F25C2140}" srcOrd="1" destOrd="0" presId="urn:microsoft.com/office/officeart/2005/8/layout/list1"/>
    <dgm:cxn modelId="{31DBF98E-7EBB-418B-B0F9-DF9F48A5B637}" type="presParOf" srcId="{02763AE9-10EE-4337-B580-0BC8FE01BC4E}" destId="{C1124E19-CAB2-4ADB-A53E-F9A7DC44BC25}" srcOrd="2" destOrd="0" presId="urn:microsoft.com/office/officeart/2005/8/layout/list1"/>
    <dgm:cxn modelId="{CE211F2A-CBEC-45FC-93EF-1639497897D7}" type="presParOf" srcId="{02763AE9-10EE-4337-B580-0BC8FE01BC4E}" destId="{A5C4A276-C7F4-4C1B-A4E4-522960B3CB46}" srcOrd="3" destOrd="0" presId="urn:microsoft.com/office/officeart/2005/8/layout/list1"/>
    <dgm:cxn modelId="{C0F75E45-3F48-4827-954A-7BE14301C636}" type="presParOf" srcId="{02763AE9-10EE-4337-B580-0BC8FE01BC4E}" destId="{2F12566C-8BCB-4E6C-BF9D-C0103AEFC396}" srcOrd="4" destOrd="0" presId="urn:microsoft.com/office/officeart/2005/8/layout/list1"/>
    <dgm:cxn modelId="{CF667713-2231-4D44-878C-BA7E4B573637}" type="presParOf" srcId="{2F12566C-8BCB-4E6C-BF9D-C0103AEFC396}" destId="{95E2BD10-B955-4999-BB53-4A7A5BDB4700}" srcOrd="0" destOrd="0" presId="urn:microsoft.com/office/officeart/2005/8/layout/list1"/>
    <dgm:cxn modelId="{95EF263C-5E5F-477A-A4BE-4346B90C03A3}" type="presParOf" srcId="{2F12566C-8BCB-4E6C-BF9D-C0103AEFC396}" destId="{527B8522-A117-45EB-BD77-D76927FDBEDF}" srcOrd="1" destOrd="0" presId="urn:microsoft.com/office/officeart/2005/8/layout/list1"/>
    <dgm:cxn modelId="{6EC9CDB6-DECA-49C9-9EEA-550A69F4F008}" type="presParOf" srcId="{02763AE9-10EE-4337-B580-0BC8FE01BC4E}" destId="{0A7BC486-B18F-4EBE-BE32-AA00F74FD32F}" srcOrd="5" destOrd="0" presId="urn:microsoft.com/office/officeart/2005/8/layout/list1"/>
    <dgm:cxn modelId="{05290417-23FD-4B8F-8A87-5DA3F36D12A8}" type="presParOf" srcId="{02763AE9-10EE-4337-B580-0BC8FE01BC4E}" destId="{0D278270-2C4D-4BFD-B8F8-D00D2468784E}" srcOrd="6" destOrd="0" presId="urn:microsoft.com/office/officeart/2005/8/layout/list1"/>
    <dgm:cxn modelId="{9557D215-92CD-4F68-83B7-742C85E023F4}" type="presParOf" srcId="{02763AE9-10EE-4337-B580-0BC8FE01BC4E}" destId="{9930EB17-C4F3-4C18-8860-6A54CBBAD280}" srcOrd="7" destOrd="0" presId="urn:microsoft.com/office/officeart/2005/8/layout/list1"/>
    <dgm:cxn modelId="{E555F421-8996-4E25-ADD5-C7CEE5B26B1A}" type="presParOf" srcId="{02763AE9-10EE-4337-B580-0BC8FE01BC4E}" destId="{96D6020B-4FD0-4FD8-B972-A0C63D7F9064}" srcOrd="8" destOrd="0" presId="urn:microsoft.com/office/officeart/2005/8/layout/list1"/>
    <dgm:cxn modelId="{286C3263-0943-43C7-BB37-C515E5968194}" type="presParOf" srcId="{96D6020B-4FD0-4FD8-B972-A0C63D7F9064}" destId="{6726D86B-7F73-4063-B24E-78CB967E7C75}" srcOrd="0" destOrd="0" presId="urn:microsoft.com/office/officeart/2005/8/layout/list1"/>
    <dgm:cxn modelId="{155ED038-6163-4DFC-AEA2-1588EA99A4FF}" type="presParOf" srcId="{96D6020B-4FD0-4FD8-B972-A0C63D7F9064}" destId="{B9D78670-22F6-4FA0-8E6F-96A6BE1B69A3}" srcOrd="1" destOrd="0" presId="urn:microsoft.com/office/officeart/2005/8/layout/list1"/>
    <dgm:cxn modelId="{75E7FB1D-58CF-4170-9BD8-CCF0A00709EF}" type="presParOf" srcId="{02763AE9-10EE-4337-B580-0BC8FE01BC4E}" destId="{D61B9330-B68B-491F-989D-09FE92A2151C}" srcOrd="9" destOrd="0" presId="urn:microsoft.com/office/officeart/2005/8/layout/list1"/>
    <dgm:cxn modelId="{D9506374-5C2D-4B5F-AE8C-596E7D6790C0}" type="presParOf" srcId="{02763AE9-10EE-4337-B580-0BC8FE01BC4E}" destId="{7B01528A-6C7D-470C-863C-E69F2F503277}" srcOrd="10" destOrd="0" presId="urn:microsoft.com/office/officeart/2005/8/layout/list1"/>
    <dgm:cxn modelId="{7F4892C5-A741-4196-9D96-DDF914064DC6}" type="presParOf" srcId="{02763AE9-10EE-4337-B580-0BC8FE01BC4E}" destId="{51EAB749-B941-4F28-A4CC-A94AE10B1089}" srcOrd="11" destOrd="0" presId="urn:microsoft.com/office/officeart/2005/8/layout/list1"/>
    <dgm:cxn modelId="{589FFCBF-AFF2-4FCE-A57F-4705DB3C611E}" type="presParOf" srcId="{02763AE9-10EE-4337-B580-0BC8FE01BC4E}" destId="{EDD696BD-0A49-4BEA-81FF-B8C5EA180EE9}" srcOrd="12" destOrd="0" presId="urn:microsoft.com/office/officeart/2005/8/layout/list1"/>
    <dgm:cxn modelId="{FC627E66-A678-42A9-97E1-4E772834700E}" type="presParOf" srcId="{EDD696BD-0A49-4BEA-81FF-B8C5EA180EE9}" destId="{14558825-9433-4E4E-B834-77D63629CB9A}" srcOrd="0" destOrd="0" presId="urn:microsoft.com/office/officeart/2005/8/layout/list1"/>
    <dgm:cxn modelId="{A7F2A8A5-F580-4696-B377-AB0D07CA637A}" type="presParOf" srcId="{EDD696BD-0A49-4BEA-81FF-B8C5EA180EE9}" destId="{BCCE6467-ACBE-43AE-9328-DE07346C79F1}" srcOrd="1" destOrd="0" presId="urn:microsoft.com/office/officeart/2005/8/layout/list1"/>
    <dgm:cxn modelId="{8E07622C-AC1F-4F6B-BFD8-2FF7D800946A}" type="presParOf" srcId="{02763AE9-10EE-4337-B580-0BC8FE01BC4E}" destId="{F6C0079D-1EA6-453E-B28B-F23B973DEB20}" srcOrd="13" destOrd="0" presId="urn:microsoft.com/office/officeart/2005/8/layout/list1"/>
    <dgm:cxn modelId="{AB071992-D5FE-4556-9814-42642758BF6E}" type="presParOf" srcId="{02763AE9-10EE-4337-B580-0BC8FE01BC4E}" destId="{A8BC2187-FE34-443B-AA39-127046B5D9F2}" srcOrd="14" destOrd="0" presId="urn:microsoft.com/office/officeart/2005/8/layout/list1"/>
    <dgm:cxn modelId="{F005956A-B941-4892-87B7-BDDEA22DA471}" type="presParOf" srcId="{02763AE9-10EE-4337-B580-0BC8FE01BC4E}" destId="{609C527F-0C45-4885-A0AA-657505C6CA5D}" srcOrd="15" destOrd="0" presId="urn:microsoft.com/office/officeart/2005/8/layout/list1"/>
    <dgm:cxn modelId="{354E3254-023A-4183-ACA2-0A66BE7835D0}" type="presParOf" srcId="{02763AE9-10EE-4337-B580-0BC8FE01BC4E}" destId="{73029B37-3C81-43A1-B05C-1A4C4CD330F7}" srcOrd="16" destOrd="0" presId="urn:microsoft.com/office/officeart/2005/8/layout/list1"/>
    <dgm:cxn modelId="{046BEC16-A128-44EE-957D-93C4E39E4EFD}" type="presParOf" srcId="{73029B37-3C81-43A1-B05C-1A4C4CD330F7}" destId="{1CD70623-39A8-4CDC-A88B-540D9C9C6D8D}" srcOrd="0" destOrd="0" presId="urn:microsoft.com/office/officeart/2005/8/layout/list1"/>
    <dgm:cxn modelId="{FA307C35-A4EC-4465-80D4-A14F3150F6CE}" type="presParOf" srcId="{73029B37-3C81-43A1-B05C-1A4C4CD330F7}" destId="{0A0EC909-28BF-400B-A023-4BB367360DA7}" srcOrd="1" destOrd="0" presId="urn:microsoft.com/office/officeart/2005/8/layout/list1"/>
    <dgm:cxn modelId="{35920D7F-58B5-40A1-94D3-C355C6E09189}" type="presParOf" srcId="{02763AE9-10EE-4337-B580-0BC8FE01BC4E}" destId="{9E6CD109-963B-4286-AF3E-2BA8B9A8224E}" srcOrd="17" destOrd="0" presId="urn:microsoft.com/office/officeart/2005/8/layout/list1"/>
    <dgm:cxn modelId="{1F9A466D-D025-4239-9998-FA725AB3B0A0}" type="presParOf" srcId="{02763AE9-10EE-4337-B580-0BC8FE01BC4E}" destId="{28CEF278-5E80-4A8B-AE11-92A4456D33F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187C53-28F6-490D-94F4-DDB8B0B77697}" type="doc">
      <dgm:prSet loTypeId="urn:microsoft.com/office/officeart/2005/8/layout/chevron2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F754A0C-EE26-4047-8EFC-B298B37B199E}">
      <dgm:prSet phldrT="[Текст]" custT="1"/>
      <dgm:spPr/>
      <dgm:t>
        <a:bodyPr/>
        <a:lstStyle/>
        <a:p>
          <a:r>
            <a:rPr lang="uk-UA" sz="2800" dirty="0" smtClean="0"/>
            <a:t>1</a:t>
          </a:r>
          <a:endParaRPr lang="ru-RU" sz="2800" dirty="0"/>
        </a:p>
      </dgm:t>
    </dgm:pt>
    <dgm:pt modelId="{2CC339FD-8C34-4FC5-88E3-918A2EAA66E4}" type="parTrans" cxnId="{6FF6DD33-C965-4656-BF7F-7C6FB59E8B63}">
      <dgm:prSet/>
      <dgm:spPr/>
      <dgm:t>
        <a:bodyPr/>
        <a:lstStyle/>
        <a:p>
          <a:endParaRPr lang="ru-RU"/>
        </a:p>
      </dgm:t>
    </dgm:pt>
    <dgm:pt modelId="{2F4EDF10-0261-451B-BAEF-46BC7562C185}" type="sibTrans" cxnId="{6FF6DD33-C965-4656-BF7F-7C6FB59E8B63}">
      <dgm:prSet/>
      <dgm:spPr/>
      <dgm:t>
        <a:bodyPr/>
        <a:lstStyle/>
        <a:p>
          <a:endParaRPr lang="ru-RU"/>
        </a:p>
      </dgm:t>
    </dgm:pt>
    <dgm:pt modelId="{25A38579-A8A1-47CA-A908-A105F6585393}">
      <dgm:prSet phldrT="[Текст]" custT="1"/>
      <dgm:spPr/>
      <dgm:t>
        <a:bodyPr/>
        <a:lstStyle/>
        <a:p>
          <a:r>
            <a:rPr lang="uk-UA" sz="2000" b="1" dirty="0" smtClean="0"/>
            <a:t>Інтеграція освітнього простору навколо поняття РОБОТОТЕХНІКА і ШТУЧНИЙ ІНТЕЛЕКТ</a:t>
          </a:r>
          <a:endParaRPr lang="ru-RU" sz="2000" b="1" dirty="0"/>
        </a:p>
      </dgm:t>
    </dgm:pt>
    <dgm:pt modelId="{016262BB-5EFD-4E58-B4EE-9B24F4F9EB20}" type="parTrans" cxnId="{21B2521B-FB60-4B1A-9459-B2F336C4A36B}">
      <dgm:prSet/>
      <dgm:spPr/>
      <dgm:t>
        <a:bodyPr/>
        <a:lstStyle/>
        <a:p>
          <a:endParaRPr lang="ru-RU"/>
        </a:p>
      </dgm:t>
    </dgm:pt>
    <dgm:pt modelId="{DFE3FD4A-BBD3-444A-830B-0873BF34E007}" type="sibTrans" cxnId="{21B2521B-FB60-4B1A-9459-B2F336C4A36B}">
      <dgm:prSet/>
      <dgm:spPr/>
      <dgm:t>
        <a:bodyPr/>
        <a:lstStyle/>
        <a:p>
          <a:endParaRPr lang="ru-RU"/>
        </a:p>
      </dgm:t>
    </dgm:pt>
    <dgm:pt modelId="{31B4D169-BAA1-4ACA-BBC0-88607BA565B0}">
      <dgm:prSet phldrT="[Текст]" custT="1"/>
      <dgm:spPr/>
      <dgm:t>
        <a:bodyPr/>
        <a:lstStyle/>
        <a:p>
          <a:r>
            <a:rPr lang="uk-UA" sz="2800" dirty="0" smtClean="0"/>
            <a:t>2</a:t>
          </a:r>
          <a:endParaRPr lang="ru-RU" sz="2800" dirty="0"/>
        </a:p>
      </dgm:t>
    </dgm:pt>
    <dgm:pt modelId="{E6E81EF2-26DA-4C6F-8A1F-7BBD56ADE636}" type="parTrans" cxnId="{B2AEDA9C-F0BC-4320-BDE9-432A0A0B2E58}">
      <dgm:prSet/>
      <dgm:spPr/>
      <dgm:t>
        <a:bodyPr/>
        <a:lstStyle/>
        <a:p>
          <a:endParaRPr lang="ru-RU"/>
        </a:p>
      </dgm:t>
    </dgm:pt>
    <dgm:pt modelId="{1453F3C9-07C2-4B49-94C1-EE85B1FE6A1C}" type="sibTrans" cxnId="{B2AEDA9C-F0BC-4320-BDE9-432A0A0B2E58}">
      <dgm:prSet/>
      <dgm:spPr/>
      <dgm:t>
        <a:bodyPr/>
        <a:lstStyle/>
        <a:p>
          <a:endParaRPr lang="ru-RU"/>
        </a:p>
      </dgm:t>
    </dgm:pt>
    <dgm:pt modelId="{860FAFC8-8334-4DC6-B477-26639175F44B}">
      <dgm:prSet phldrT="[Текст]" custT="1"/>
      <dgm:spPr/>
      <dgm:t>
        <a:bodyPr/>
        <a:lstStyle/>
        <a:p>
          <a:r>
            <a:rPr lang="uk-UA" sz="2800" dirty="0" smtClean="0"/>
            <a:t>3</a:t>
          </a:r>
          <a:endParaRPr lang="ru-RU" sz="2800" dirty="0"/>
        </a:p>
      </dgm:t>
    </dgm:pt>
    <dgm:pt modelId="{FF33A5C8-C99E-4731-9ADB-A9A86EE47C00}" type="parTrans" cxnId="{091FF596-C041-488E-AC61-5006E5B2C40D}">
      <dgm:prSet/>
      <dgm:spPr/>
      <dgm:t>
        <a:bodyPr/>
        <a:lstStyle/>
        <a:p>
          <a:endParaRPr lang="ru-RU"/>
        </a:p>
      </dgm:t>
    </dgm:pt>
    <dgm:pt modelId="{DDA95763-1B93-4F09-9C83-C78844E87F00}" type="sibTrans" cxnId="{091FF596-C041-488E-AC61-5006E5B2C40D}">
      <dgm:prSet/>
      <dgm:spPr/>
      <dgm:t>
        <a:bodyPr/>
        <a:lstStyle/>
        <a:p>
          <a:endParaRPr lang="ru-RU"/>
        </a:p>
      </dgm:t>
    </dgm:pt>
    <dgm:pt modelId="{50A83B9F-A4EB-4097-AE04-24EA2775D374}">
      <dgm:prSet phldrT="[Текст]" custT="1"/>
      <dgm:spPr/>
      <dgm:t>
        <a:bodyPr/>
        <a:lstStyle/>
        <a:p>
          <a:r>
            <a:rPr lang="uk-UA" sz="2000" b="1" dirty="0" smtClean="0"/>
            <a:t>Розвиток навичок роботи в команді</a:t>
          </a:r>
          <a:endParaRPr lang="ru-RU" sz="2000" b="1" dirty="0"/>
        </a:p>
      </dgm:t>
    </dgm:pt>
    <dgm:pt modelId="{392002E4-4D2C-480D-BF31-DE1B8346C11E}" type="parTrans" cxnId="{46786C4E-3D7F-459A-BA22-A80A8862900B}">
      <dgm:prSet/>
      <dgm:spPr/>
      <dgm:t>
        <a:bodyPr/>
        <a:lstStyle/>
        <a:p>
          <a:endParaRPr lang="ru-RU"/>
        </a:p>
      </dgm:t>
    </dgm:pt>
    <dgm:pt modelId="{E6DD6DC9-BA1E-44D8-B1F3-219088D8E12F}" type="sibTrans" cxnId="{46786C4E-3D7F-459A-BA22-A80A8862900B}">
      <dgm:prSet/>
      <dgm:spPr/>
      <dgm:t>
        <a:bodyPr/>
        <a:lstStyle/>
        <a:p>
          <a:endParaRPr lang="ru-RU"/>
        </a:p>
      </dgm:t>
    </dgm:pt>
    <dgm:pt modelId="{62BE846E-D081-4E7B-8DAE-F658D37925E0}">
      <dgm:prSet phldrT="[Текст]" custT="1"/>
      <dgm:spPr/>
      <dgm:t>
        <a:bodyPr/>
        <a:lstStyle/>
        <a:p>
          <a:r>
            <a:rPr lang="uk-UA" sz="2000" b="1" dirty="0" smtClean="0"/>
            <a:t>Формування навичок використання СКРАМ - ДОШКИ</a:t>
          </a:r>
          <a:endParaRPr lang="ru-RU" sz="2000" b="1" dirty="0"/>
        </a:p>
      </dgm:t>
    </dgm:pt>
    <dgm:pt modelId="{B7F77805-E54B-4184-9607-723BCE56860A}" type="sibTrans" cxnId="{C7D59CE9-3419-4DE8-A297-10FF5B91BC0C}">
      <dgm:prSet/>
      <dgm:spPr/>
      <dgm:t>
        <a:bodyPr/>
        <a:lstStyle/>
        <a:p>
          <a:endParaRPr lang="ru-RU"/>
        </a:p>
      </dgm:t>
    </dgm:pt>
    <dgm:pt modelId="{131FA4C8-CD61-49B6-AA4D-2775C68144B4}" type="parTrans" cxnId="{C7D59CE9-3419-4DE8-A297-10FF5B91BC0C}">
      <dgm:prSet/>
      <dgm:spPr/>
      <dgm:t>
        <a:bodyPr/>
        <a:lstStyle/>
        <a:p>
          <a:endParaRPr lang="ru-RU"/>
        </a:p>
      </dgm:t>
    </dgm:pt>
    <dgm:pt modelId="{EAEAD621-56BF-4349-A873-D41B981DA2E3}">
      <dgm:prSet custT="1"/>
      <dgm:spPr/>
      <dgm:t>
        <a:bodyPr/>
        <a:lstStyle/>
        <a:p>
          <a:r>
            <a:rPr lang="uk-UA" sz="2800" dirty="0" smtClean="0"/>
            <a:t>4</a:t>
          </a:r>
          <a:endParaRPr lang="ru-RU" sz="2800" dirty="0"/>
        </a:p>
      </dgm:t>
    </dgm:pt>
    <dgm:pt modelId="{1BA03181-A77E-4CC4-923A-A6BFF6A0A032}" type="parTrans" cxnId="{BC8FDBA4-9A4F-4A71-8570-8B0F84C744DE}">
      <dgm:prSet/>
      <dgm:spPr/>
      <dgm:t>
        <a:bodyPr/>
        <a:lstStyle/>
        <a:p>
          <a:endParaRPr lang="ru-RU"/>
        </a:p>
      </dgm:t>
    </dgm:pt>
    <dgm:pt modelId="{750A8426-71D1-4279-8E7E-F86CE68F4C78}" type="sibTrans" cxnId="{BC8FDBA4-9A4F-4A71-8570-8B0F84C744DE}">
      <dgm:prSet/>
      <dgm:spPr/>
      <dgm:t>
        <a:bodyPr/>
        <a:lstStyle/>
        <a:p>
          <a:endParaRPr lang="ru-RU"/>
        </a:p>
      </dgm:t>
    </dgm:pt>
    <dgm:pt modelId="{097E8D54-9BA0-4F7C-8202-C80294F18F96}">
      <dgm:prSet custT="1"/>
      <dgm:spPr/>
      <dgm:t>
        <a:bodyPr/>
        <a:lstStyle/>
        <a:p>
          <a:r>
            <a:rPr lang="uk-UA" sz="2800" dirty="0" smtClean="0"/>
            <a:t>5</a:t>
          </a:r>
          <a:endParaRPr lang="ru-RU" sz="2800" dirty="0"/>
        </a:p>
      </dgm:t>
    </dgm:pt>
    <dgm:pt modelId="{A89E6A46-BCB1-4C25-B1AD-2EE0626910B0}" type="parTrans" cxnId="{64261C41-AB8F-4E4A-AB9E-7A4CC333D0D3}">
      <dgm:prSet/>
      <dgm:spPr/>
      <dgm:t>
        <a:bodyPr/>
        <a:lstStyle/>
        <a:p>
          <a:endParaRPr lang="ru-RU"/>
        </a:p>
      </dgm:t>
    </dgm:pt>
    <dgm:pt modelId="{CC8735BB-F60F-4A28-AD0B-7463D032D620}" type="sibTrans" cxnId="{64261C41-AB8F-4E4A-AB9E-7A4CC333D0D3}">
      <dgm:prSet/>
      <dgm:spPr/>
      <dgm:t>
        <a:bodyPr/>
        <a:lstStyle/>
        <a:p>
          <a:endParaRPr lang="ru-RU"/>
        </a:p>
      </dgm:t>
    </dgm:pt>
    <dgm:pt modelId="{AD75872B-0476-4E2A-9FF2-EB7B207C5E57}">
      <dgm:prSet custT="1"/>
      <dgm:spPr/>
      <dgm:t>
        <a:bodyPr/>
        <a:lstStyle/>
        <a:p>
          <a:r>
            <a:rPr lang="uk-UA" sz="2800" dirty="0" smtClean="0"/>
            <a:t>6</a:t>
          </a:r>
          <a:endParaRPr lang="ru-RU" sz="2800" dirty="0"/>
        </a:p>
      </dgm:t>
    </dgm:pt>
    <dgm:pt modelId="{71B9D4FF-121E-44ED-8542-89C4CDAAB3F1}" type="parTrans" cxnId="{2A8CAA87-8A58-4F63-A69D-F07A611D916E}">
      <dgm:prSet/>
      <dgm:spPr/>
      <dgm:t>
        <a:bodyPr/>
        <a:lstStyle/>
        <a:p>
          <a:endParaRPr lang="ru-RU"/>
        </a:p>
      </dgm:t>
    </dgm:pt>
    <dgm:pt modelId="{1D779120-59C6-4675-85D2-947C49E22B97}" type="sibTrans" cxnId="{2A8CAA87-8A58-4F63-A69D-F07A611D916E}">
      <dgm:prSet/>
      <dgm:spPr/>
      <dgm:t>
        <a:bodyPr/>
        <a:lstStyle/>
        <a:p>
          <a:endParaRPr lang="ru-RU"/>
        </a:p>
      </dgm:t>
    </dgm:pt>
    <dgm:pt modelId="{D070D2AF-FA52-4CBA-9F51-79A04BEF6087}">
      <dgm:prSet custT="1"/>
      <dgm:spPr/>
      <dgm:t>
        <a:bodyPr/>
        <a:lstStyle/>
        <a:p>
          <a:r>
            <a:rPr lang="uk-UA" sz="2800" dirty="0" smtClean="0"/>
            <a:t>7</a:t>
          </a:r>
          <a:endParaRPr lang="ru-RU" sz="2800" dirty="0"/>
        </a:p>
      </dgm:t>
    </dgm:pt>
    <dgm:pt modelId="{9F45005E-73D4-49ED-86EF-C27D7BD71C44}" type="parTrans" cxnId="{886C14B0-C394-4592-B5DE-AA0AA2934FC4}">
      <dgm:prSet/>
      <dgm:spPr/>
      <dgm:t>
        <a:bodyPr/>
        <a:lstStyle/>
        <a:p>
          <a:endParaRPr lang="ru-RU"/>
        </a:p>
      </dgm:t>
    </dgm:pt>
    <dgm:pt modelId="{2792461D-80D0-4CA3-9847-E51B5FA1FBDF}" type="sibTrans" cxnId="{886C14B0-C394-4592-B5DE-AA0AA2934FC4}">
      <dgm:prSet/>
      <dgm:spPr/>
      <dgm:t>
        <a:bodyPr/>
        <a:lstStyle/>
        <a:p>
          <a:endParaRPr lang="ru-RU"/>
        </a:p>
      </dgm:t>
    </dgm:pt>
    <dgm:pt modelId="{1C2CD1B4-9A9B-4AC2-BFCC-0A030E18E0A5}">
      <dgm:prSet custT="1"/>
      <dgm:spPr/>
      <dgm:t>
        <a:bodyPr/>
        <a:lstStyle/>
        <a:p>
          <a:r>
            <a:rPr lang="uk-UA" sz="2000" b="1" dirty="0" smtClean="0"/>
            <a:t>Моделювання процесу програмування і тестування СУПЕРБОТІВ</a:t>
          </a:r>
          <a:endParaRPr lang="ru-RU" sz="2000" b="1" dirty="0"/>
        </a:p>
      </dgm:t>
    </dgm:pt>
    <dgm:pt modelId="{AE6ACD21-EE78-4988-9A08-F7350F2B0271}" type="parTrans" cxnId="{FCD52B53-9772-4656-B870-8EF225275A28}">
      <dgm:prSet/>
      <dgm:spPr/>
      <dgm:t>
        <a:bodyPr/>
        <a:lstStyle/>
        <a:p>
          <a:endParaRPr lang="ru-RU"/>
        </a:p>
      </dgm:t>
    </dgm:pt>
    <dgm:pt modelId="{B31258A2-75C9-4346-8145-FFC36CB66C5D}" type="sibTrans" cxnId="{FCD52B53-9772-4656-B870-8EF225275A28}">
      <dgm:prSet/>
      <dgm:spPr/>
      <dgm:t>
        <a:bodyPr/>
        <a:lstStyle/>
        <a:p>
          <a:endParaRPr lang="ru-RU"/>
        </a:p>
      </dgm:t>
    </dgm:pt>
    <dgm:pt modelId="{304BCD5D-A8EB-48C6-99CF-288B2B402615}">
      <dgm:prSet custT="1"/>
      <dgm:spPr/>
      <dgm:t>
        <a:bodyPr/>
        <a:lstStyle/>
        <a:p>
          <a:r>
            <a:rPr lang="uk-UA" sz="2000" b="1" dirty="0" smtClean="0"/>
            <a:t>Досвід презентації зробленого СУПЕРБОТА</a:t>
          </a:r>
          <a:endParaRPr lang="ru-RU" sz="2000" b="1" dirty="0"/>
        </a:p>
      </dgm:t>
    </dgm:pt>
    <dgm:pt modelId="{6F2D4BD4-DE6D-4AED-95ED-8FBA0E8DA5D1}" type="parTrans" cxnId="{14ED9BE1-313A-4D44-AD2F-C9770B27182F}">
      <dgm:prSet/>
      <dgm:spPr/>
      <dgm:t>
        <a:bodyPr/>
        <a:lstStyle/>
        <a:p>
          <a:endParaRPr lang="ru-RU"/>
        </a:p>
      </dgm:t>
    </dgm:pt>
    <dgm:pt modelId="{F36195ED-F5EE-4B7C-9473-3192AAF380C2}" type="sibTrans" cxnId="{14ED9BE1-313A-4D44-AD2F-C9770B27182F}">
      <dgm:prSet/>
      <dgm:spPr/>
      <dgm:t>
        <a:bodyPr/>
        <a:lstStyle/>
        <a:p>
          <a:endParaRPr lang="ru-RU"/>
        </a:p>
      </dgm:t>
    </dgm:pt>
    <dgm:pt modelId="{2BCBFA11-1A0D-43DF-91D6-E8236F599D46}">
      <dgm:prSet custT="1"/>
      <dgm:spPr/>
      <dgm:t>
        <a:bodyPr/>
        <a:lstStyle/>
        <a:p>
          <a:r>
            <a:rPr lang="uk-UA" sz="2000" b="1" dirty="0" smtClean="0"/>
            <a:t>Роздуми про взаємодію між людьми і ботами</a:t>
          </a:r>
          <a:endParaRPr lang="ru-RU" sz="2000" b="1" dirty="0"/>
        </a:p>
      </dgm:t>
    </dgm:pt>
    <dgm:pt modelId="{F4EF6FCB-8D86-42AF-92CB-240C494250D8}" type="parTrans" cxnId="{A8E3354D-270F-4A17-8CE6-D22E9F3C3B42}">
      <dgm:prSet/>
      <dgm:spPr/>
      <dgm:t>
        <a:bodyPr/>
        <a:lstStyle/>
        <a:p>
          <a:endParaRPr lang="ru-RU"/>
        </a:p>
      </dgm:t>
    </dgm:pt>
    <dgm:pt modelId="{33C0D9FF-ED85-405B-8574-B26C5D16A535}" type="sibTrans" cxnId="{A8E3354D-270F-4A17-8CE6-D22E9F3C3B42}">
      <dgm:prSet/>
      <dgm:spPr/>
      <dgm:t>
        <a:bodyPr/>
        <a:lstStyle/>
        <a:p>
          <a:endParaRPr lang="ru-RU"/>
        </a:p>
      </dgm:t>
    </dgm:pt>
    <dgm:pt modelId="{D7FD8418-C048-45A4-8D2A-2A2BBE060618}">
      <dgm:prSet custT="1"/>
      <dgm:spPr/>
      <dgm:t>
        <a:bodyPr/>
        <a:lstStyle/>
        <a:p>
          <a:r>
            <a:rPr lang="uk-UA" sz="2000" b="1" dirty="0" smtClean="0"/>
            <a:t>Щось своє і не тільки</a:t>
          </a:r>
          <a:endParaRPr lang="ru-RU" sz="2000" b="1" dirty="0"/>
        </a:p>
      </dgm:t>
    </dgm:pt>
    <dgm:pt modelId="{6FC64110-9E42-474C-A4D3-352C994C2157}" type="parTrans" cxnId="{399FFE3D-2912-4765-984E-07E4EA2FAFA6}">
      <dgm:prSet/>
      <dgm:spPr/>
      <dgm:t>
        <a:bodyPr/>
        <a:lstStyle/>
        <a:p>
          <a:endParaRPr lang="ru-RU"/>
        </a:p>
      </dgm:t>
    </dgm:pt>
    <dgm:pt modelId="{0AD736E2-FC4A-42EC-982B-D16C6AC929E1}" type="sibTrans" cxnId="{399FFE3D-2912-4765-984E-07E4EA2FAFA6}">
      <dgm:prSet/>
      <dgm:spPr/>
      <dgm:t>
        <a:bodyPr/>
        <a:lstStyle/>
        <a:p>
          <a:endParaRPr lang="ru-RU"/>
        </a:p>
      </dgm:t>
    </dgm:pt>
    <dgm:pt modelId="{154D2E5D-11F4-4017-9E74-7CAE750B0A46}" type="pres">
      <dgm:prSet presAssocID="{BA187C53-28F6-490D-94F4-DDB8B0B7769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0E5D4E-4144-4190-85D2-83F740DEEDA0}" type="pres">
      <dgm:prSet presAssocID="{4F754A0C-EE26-4047-8EFC-B298B37B199E}" presName="composite" presStyleCnt="0"/>
      <dgm:spPr/>
    </dgm:pt>
    <dgm:pt modelId="{D1D76D63-F223-405C-B74C-B5C2E804FE17}" type="pres">
      <dgm:prSet presAssocID="{4F754A0C-EE26-4047-8EFC-B298B37B199E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64F263-7E51-4B3E-A66A-D690FB38E416}" type="pres">
      <dgm:prSet presAssocID="{4F754A0C-EE26-4047-8EFC-B298B37B199E}" presName="descendantText" presStyleLbl="alignAcc1" presStyleIdx="0" presStyleCnt="7" custScaleY="119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B1E95-4A22-4DE0-B11F-EC362F29F376}" type="pres">
      <dgm:prSet presAssocID="{2F4EDF10-0261-451B-BAEF-46BC7562C185}" presName="sp" presStyleCnt="0"/>
      <dgm:spPr/>
    </dgm:pt>
    <dgm:pt modelId="{ED50C528-9CBC-41D7-B724-E991356D463C}" type="pres">
      <dgm:prSet presAssocID="{31B4D169-BAA1-4ACA-BBC0-88607BA565B0}" presName="composite" presStyleCnt="0"/>
      <dgm:spPr/>
    </dgm:pt>
    <dgm:pt modelId="{17124247-96F8-48DE-A1AB-D94F8425FC64}" type="pres">
      <dgm:prSet presAssocID="{31B4D169-BAA1-4ACA-BBC0-88607BA565B0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9EB4A-582C-4B69-BCA6-81C4AAE0C616}" type="pres">
      <dgm:prSet presAssocID="{31B4D169-BAA1-4ACA-BBC0-88607BA565B0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55CEA-E41D-4BEA-A379-5D5F56B92BCD}" type="pres">
      <dgm:prSet presAssocID="{1453F3C9-07C2-4B49-94C1-EE85B1FE6A1C}" presName="sp" presStyleCnt="0"/>
      <dgm:spPr/>
    </dgm:pt>
    <dgm:pt modelId="{C1218647-94FE-466C-AB1A-60AD83E95C0D}" type="pres">
      <dgm:prSet presAssocID="{860FAFC8-8334-4DC6-B477-26639175F44B}" presName="composite" presStyleCnt="0"/>
      <dgm:spPr/>
    </dgm:pt>
    <dgm:pt modelId="{6E766CD4-171F-4985-B052-BE25DFCD53AE}" type="pres">
      <dgm:prSet presAssocID="{860FAFC8-8334-4DC6-B477-26639175F44B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8B79F-16BC-4678-8DAF-12FC05284DEC}" type="pres">
      <dgm:prSet presAssocID="{860FAFC8-8334-4DC6-B477-26639175F44B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FBDCF-C261-46FA-B56C-4F4AB8226D33}" type="pres">
      <dgm:prSet presAssocID="{DDA95763-1B93-4F09-9C83-C78844E87F00}" presName="sp" presStyleCnt="0"/>
      <dgm:spPr/>
    </dgm:pt>
    <dgm:pt modelId="{9E74A509-F45B-484C-AA88-BA1482E4116B}" type="pres">
      <dgm:prSet presAssocID="{EAEAD621-56BF-4349-A873-D41B981DA2E3}" presName="composite" presStyleCnt="0"/>
      <dgm:spPr/>
    </dgm:pt>
    <dgm:pt modelId="{BB75908A-2E82-43A9-890F-07A02256D53C}" type="pres">
      <dgm:prSet presAssocID="{EAEAD621-56BF-4349-A873-D41B981DA2E3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45DAC-5ECF-40F6-A95D-F05790A0FCE9}" type="pres">
      <dgm:prSet presAssocID="{EAEAD621-56BF-4349-A873-D41B981DA2E3}" presName="descendantText" presStyleLbl="alignAcc1" presStyleIdx="3" presStyleCnt="7" custScaleY="140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E0488-8152-49AA-8A8D-2C466DB85B50}" type="pres">
      <dgm:prSet presAssocID="{750A8426-71D1-4279-8E7E-F86CE68F4C78}" presName="sp" presStyleCnt="0"/>
      <dgm:spPr/>
    </dgm:pt>
    <dgm:pt modelId="{A2661574-880A-484E-AE42-2F6CE22AD469}" type="pres">
      <dgm:prSet presAssocID="{097E8D54-9BA0-4F7C-8202-C80294F18F96}" presName="composite" presStyleCnt="0"/>
      <dgm:spPr/>
    </dgm:pt>
    <dgm:pt modelId="{3E7375C5-2FBD-4299-9A2A-CC7D4ECBACAE}" type="pres">
      <dgm:prSet presAssocID="{097E8D54-9BA0-4F7C-8202-C80294F18F96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F8270-5AC9-42C6-B131-4A1799E6339E}" type="pres">
      <dgm:prSet presAssocID="{097E8D54-9BA0-4F7C-8202-C80294F18F96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669B3-1392-4D33-8DF1-89BA0201B4F0}" type="pres">
      <dgm:prSet presAssocID="{CC8735BB-F60F-4A28-AD0B-7463D032D620}" presName="sp" presStyleCnt="0"/>
      <dgm:spPr/>
    </dgm:pt>
    <dgm:pt modelId="{3298D400-A22F-4325-B5B1-50528A577029}" type="pres">
      <dgm:prSet presAssocID="{AD75872B-0476-4E2A-9FF2-EB7B207C5E57}" presName="composite" presStyleCnt="0"/>
      <dgm:spPr/>
    </dgm:pt>
    <dgm:pt modelId="{2265F846-39DE-4BD0-9E68-F315F410E433}" type="pres">
      <dgm:prSet presAssocID="{AD75872B-0476-4E2A-9FF2-EB7B207C5E57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2B48A-31D2-4B8B-8D22-006B01C5FD66}" type="pres">
      <dgm:prSet presAssocID="{AD75872B-0476-4E2A-9FF2-EB7B207C5E57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A18C4-1C63-44A2-8A22-6C83C65A3D46}" type="pres">
      <dgm:prSet presAssocID="{1D779120-59C6-4675-85D2-947C49E22B97}" presName="sp" presStyleCnt="0"/>
      <dgm:spPr/>
    </dgm:pt>
    <dgm:pt modelId="{442352EB-3C0E-45CB-AFC4-3A141688F7B8}" type="pres">
      <dgm:prSet presAssocID="{D070D2AF-FA52-4CBA-9F51-79A04BEF6087}" presName="composite" presStyleCnt="0"/>
      <dgm:spPr/>
    </dgm:pt>
    <dgm:pt modelId="{A4FB44C8-F923-4C02-92F2-C2B890E93AC7}" type="pres">
      <dgm:prSet presAssocID="{D070D2AF-FA52-4CBA-9F51-79A04BEF6087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EC9E8-22D2-43E4-827A-BEB86D1DC350}" type="pres">
      <dgm:prSet presAssocID="{D070D2AF-FA52-4CBA-9F51-79A04BEF6087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6F57DF-950B-469B-A09D-2084CE1389CE}" type="presOf" srcId="{304BCD5D-A8EB-48C6-99CF-288B2B402615}" destId="{0AEF8270-5AC9-42C6-B131-4A1799E6339E}" srcOrd="0" destOrd="0" presId="urn:microsoft.com/office/officeart/2005/8/layout/chevron2"/>
    <dgm:cxn modelId="{A8E3354D-270F-4A17-8CE6-D22E9F3C3B42}" srcId="{AD75872B-0476-4E2A-9FF2-EB7B207C5E57}" destId="{2BCBFA11-1A0D-43DF-91D6-E8236F599D46}" srcOrd="0" destOrd="0" parTransId="{F4EF6FCB-8D86-42AF-92CB-240C494250D8}" sibTransId="{33C0D9FF-ED85-405B-8574-B26C5D16A535}"/>
    <dgm:cxn modelId="{72EC6EA6-9EBF-40B2-9773-238781A2CD40}" type="presOf" srcId="{2BCBFA11-1A0D-43DF-91D6-E8236F599D46}" destId="{61F2B48A-31D2-4B8B-8D22-006B01C5FD66}" srcOrd="0" destOrd="0" presId="urn:microsoft.com/office/officeart/2005/8/layout/chevron2"/>
    <dgm:cxn modelId="{FCD52B53-9772-4656-B870-8EF225275A28}" srcId="{EAEAD621-56BF-4349-A873-D41B981DA2E3}" destId="{1C2CD1B4-9A9B-4AC2-BFCC-0A030E18E0A5}" srcOrd="0" destOrd="0" parTransId="{AE6ACD21-EE78-4988-9A08-F7350F2B0271}" sibTransId="{B31258A2-75C9-4346-8145-FFC36CB66C5D}"/>
    <dgm:cxn modelId="{2A8CAA87-8A58-4F63-A69D-F07A611D916E}" srcId="{BA187C53-28F6-490D-94F4-DDB8B0B77697}" destId="{AD75872B-0476-4E2A-9FF2-EB7B207C5E57}" srcOrd="5" destOrd="0" parTransId="{71B9D4FF-121E-44ED-8542-89C4CDAAB3F1}" sibTransId="{1D779120-59C6-4675-85D2-947C49E22B97}"/>
    <dgm:cxn modelId="{FB2AF77A-E737-4E5B-A8BB-2047E8EA1861}" type="presOf" srcId="{097E8D54-9BA0-4F7C-8202-C80294F18F96}" destId="{3E7375C5-2FBD-4299-9A2A-CC7D4ECBACAE}" srcOrd="0" destOrd="0" presId="urn:microsoft.com/office/officeart/2005/8/layout/chevron2"/>
    <dgm:cxn modelId="{091FF596-C041-488E-AC61-5006E5B2C40D}" srcId="{BA187C53-28F6-490D-94F4-DDB8B0B77697}" destId="{860FAFC8-8334-4DC6-B477-26639175F44B}" srcOrd="2" destOrd="0" parTransId="{FF33A5C8-C99E-4731-9ADB-A9A86EE47C00}" sibTransId="{DDA95763-1B93-4F09-9C83-C78844E87F00}"/>
    <dgm:cxn modelId="{64261C41-AB8F-4E4A-AB9E-7A4CC333D0D3}" srcId="{BA187C53-28F6-490D-94F4-DDB8B0B77697}" destId="{097E8D54-9BA0-4F7C-8202-C80294F18F96}" srcOrd="4" destOrd="0" parTransId="{A89E6A46-BCB1-4C25-B1AD-2EE0626910B0}" sibTransId="{CC8735BB-F60F-4A28-AD0B-7463D032D620}"/>
    <dgm:cxn modelId="{4FA58C8A-BF95-45CE-87A0-150AB410E69D}" type="presOf" srcId="{D070D2AF-FA52-4CBA-9F51-79A04BEF6087}" destId="{A4FB44C8-F923-4C02-92F2-C2B890E93AC7}" srcOrd="0" destOrd="0" presId="urn:microsoft.com/office/officeart/2005/8/layout/chevron2"/>
    <dgm:cxn modelId="{886C14B0-C394-4592-B5DE-AA0AA2934FC4}" srcId="{BA187C53-28F6-490D-94F4-DDB8B0B77697}" destId="{D070D2AF-FA52-4CBA-9F51-79A04BEF6087}" srcOrd="6" destOrd="0" parTransId="{9F45005E-73D4-49ED-86EF-C27D7BD71C44}" sibTransId="{2792461D-80D0-4CA3-9847-E51B5FA1FBDF}"/>
    <dgm:cxn modelId="{1E6D927B-E847-40A1-8421-0C09767A8522}" type="presOf" srcId="{25A38579-A8A1-47CA-A908-A105F6585393}" destId="{6564F263-7E51-4B3E-A66A-D690FB38E416}" srcOrd="0" destOrd="0" presId="urn:microsoft.com/office/officeart/2005/8/layout/chevron2"/>
    <dgm:cxn modelId="{C7D59CE9-3419-4DE8-A297-10FF5B91BC0C}" srcId="{31B4D169-BAA1-4ACA-BBC0-88607BA565B0}" destId="{62BE846E-D081-4E7B-8DAE-F658D37925E0}" srcOrd="0" destOrd="0" parTransId="{131FA4C8-CD61-49B6-AA4D-2775C68144B4}" sibTransId="{B7F77805-E54B-4184-9607-723BCE56860A}"/>
    <dgm:cxn modelId="{1ECF245C-7B81-4A19-AE80-7BA5C7A570AD}" type="presOf" srcId="{D7FD8418-C048-45A4-8D2A-2A2BBE060618}" destId="{815EC9E8-22D2-43E4-827A-BEB86D1DC350}" srcOrd="0" destOrd="0" presId="urn:microsoft.com/office/officeart/2005/8/layout/chevron2"/>
    <dgm:cxn modelId="{122B9C1B-F511-49FE-BBA7-0C4DCF573451}" type="presOf" srcId="{31B4D169-BAA1-4ACA-BBC0-88607BA565B0}" destId="{17124247-96F8-48DE-A1AB-D94F8425FC64}" srcOrd="0" destOrd="0" presId="urn:microsoft.com/office/officeart/2005/8/layout/chevron2"/>
    <dgm:cxn modelId="{14ED9BE1-313A-4D44-AD2F-C9770B27182F}" srcId="{097E8D54-9BA0-4F7C-8202-C80294F18F96}" destId="{304BCD5D-A8EB-48C6-99CF-288B2B402615}" srcOrd="0" destOrd="0" parTransId="{6F2D4BD4-DE6D-4AED-95ED-8FBA0E8DA5D1}" sibTransId="{F36195ED-F5EE-4B7C-9473-3192AAF380C2}"/>
    <dgm:cxn modelId="{CE80D76D-991A-47A3-B1A3-E33FBB16F5CE}" type="presOf" srcId="{1C2CD1B4-9A9B-4AC2-BFCC-0A030E18E0A5}" destId="{45A45DAC-5ECF-40F6-A95D-F05790A0FCE9}" srcOrd="0" destOrd="0" presId="urn:microsoft.com/office/officeart/2005/8/layout/chevron2"/>
    <dgm:cxn modelId="{21B2521B-FB60-4B1A-9459-B2F336C4A36B}" srcId="{4F754A0C-EE26-4047-8EFC-B298B37B199E}" destId="{25A38579-A8A1-47CA-A908-A105F6585393}" srcOrd="0" destOrd="0" parTransId="{016262BB-5EFD-4E58-B4EE-9B24F4F9EB20}" sibTransId="{DFE3FD4A-BBD3-444A-830B-0873BF34E007}"/>
    <dgm:cxn modelId="{9AF244EE-A830-4C0C-A6EF-63FF6C2EED22}" type="presOf" srcId="{860FAFC8-8334-4DC6-B477-26639175F44B}" destId="{6E766CD4-171F-4985-B052-BE25DFCD53AE}" srcOrd="0" destOrd="0" presId="urn:microsoft.com/office/officeart/2005/8/layout/chevron2"/>
    <dgm:cxn modelId="{BC8FDBA4-9A4F-4A71-8570-8B0F84C744DE}" srcId="{BA187C53-28F6-490D-94F4-DDB8B0B77697}" destId="{EAEAD621-56BF-4349-A873-D41B981DA2E3}" srcOrd="3" destOrd="0" parTransId="{1BA03181-A77E-4CC4-923A-A6BFF6A0A032}" sibTransId="{750A8426-71D1-4279-8E7E-F86CE68F4C78}"/>
    <dgm:cxn modelId="{02F06F28-8A2E-4797-BC6B-831E01AAE0EA}" type="presOf" srcId="{62BE846E-D081-4E7B-8DAE-F658D37925E0}" destId="{75E9EB4A-582C-4B69-BCA6-81C4AAE0C616}" srcOrd="0" destOrd="0" presId="urn:microsoft.com/office/officeart/2005/8/layout/chevron2"/>
    <dgm:cxn modelId="{EFE34EFC-4E85-4ED8-85F2-42968E8C6B22}" type="presOf" srcId="{50A83B9F-A4EB-4097-AE04-24EA2775D374}" destId="{15F8B79F-16BC-4678-8DAF-12FC05284DEC}" srcOrd="0" destOrd="0" presId="urn:microsoft.com/office/officeart/2005/8/layout/chevron2"/>
    <dgm:cxn modelId="{6FF6DD33-C965-4656-BF7F-7C6FB59E8B63}" srcId="{BA187C53-28F6-490D-94F4-DDB8B0B77697}" destId="{4F754A0C-EE26-4047-8EFC-B298B37B199E}" srcOrd="0" destOrd="0" parTransId="{2CC339FD-8C34-4FC5-88E3-918A2EAA66E4}" sibTransId="{2F4EDF10-0261-451B-BAEF-46BC7562C185}"/>
    <dgm:cxn modelId="{BF27A361-0A23-4BA9-BE9A-9E9692E5406A}" type="presOf" srcId="{BA187C53-28F6-490D-94F4-DDB8B0B77697}" destId="{154D2E5D-11F4-4017-9E74-7CAE750B0A46}" srcOrd="0" destOrd="0" presId="urn:microsoft.com/office/officeart/2005/8/layout/chevron2"/>
    <dgm:cxn modelId="{46786C4E-3D7F-459A-BA22-A80A8862900B}" srcId="{860FAFC8-8334-4DC6-B477-26639175F44B}" destId="{50A83B9F-A4EB-4097-AE04-24EA2775D374}" srcOrd="0" destOrd="0" parTransId="{392002E4-4D2C-480D-BF31-DE1B8346C11E}" sibTransId="{E6DD6DC9-BA1E-44D8-B1F3-219088D8E12F}"/>
    <dgm:cxn modelId="{53D3B2E7-502E-449A-88BD-D0D1DF347791}" type="presOf" srcId="{EAEAD621-56BF-4349-A873-D41B981DA2E3}" destId="{BB75908A-2E82-43A9-890F-07A02256D53C}" srcOrd="0" destOrd="0" presId="urn:microsoft.com/office/officeart/2005/8/layout/chevron2"/>
    <dgm:cxn modelId="{D741D13C-00F6-47D8-AB66-06F71982DB85}" type="presOf" srcId="{AD75872B-0476-4E2A-9FF2-EB7B207C5E57}" destId="{2265F846-39DE-4BD0-9E68-F315F410E433}" srcOrd="0" destOrd="0" presId="urn:microsoft.com/office/officeart/2005/8/layout/chevron2"/>
    <dgm:cxn modelId="{399FFE3D-2912-4765-984E-07E4EA2FAFA6}" srcId="{D070D2AF-FA52-4CBA-9F51-79A04BEF6087}" destId="{D7FD8418-C048-45A4-8D2A-2A2BBE060618}" srcOrd="0" destOrd="0" parTransId="{6FC64110-9E42-474C-A4D3-352C994C2157}" sibTransId="{0AD736E2-FC4A-42EC-982B-D16C6AC929E1}"/>
    <dgm:cxn modelId="{B2AEDA9C-F0BC-4320-BDE9-432A0A0B2E58}" srcId="{BA187C53-28F6-490D-94F4-DDB8B0B77697}" destId="{31B4D169-BAA1-4ACA-BBC0-88607BA565B0}" srcOrd="1" destOrd="0" parTransId="{E6E81EF2-26DA-4C6F-8A1F-7BBD56ADE636}" sibTransId="{1453F3C9-07C2-4B49-94C1-EE85B1FE6A1C}"/>
    <dgm:cxn modelId="{582D3595-B83A-4778-AFDC-FC0700D49FE6}" type="presOf" srcId="{4F754A0C-EE26-4047-8EFC-B298B37B199E}" destId="{D1D76D63-F223-405C-B74C-B5C2E804FE17}" srcOrd="0" destOrd="0" presId="urn:microsoft.com/office/officeart/2005/8/layout/chevron2"/>
    <dgm:cxn modelId="{626266C7-45D4-4B67-BDEA-08142A467C4A}" type="presParOf" srcId="{154D2E5D-11F4-4017-9E74-7CAE750B0A46}" destId="{150E5D4E-4144-4190-85D2-83F740DEEDA0}" srcOrd="0" destOrd="0" presId="urn:microsoft.com/office/officeart/2005/8/layout/chevron2"/>
    <dgm:cxn modelId="{BE82CF57-ABC6-45D6-83F1-DC8387869A8F}" type="presParOf" srcId="{150E5D4E-4144-4190-85D2-83F740DEEDA0}" destId="{D1D76D63-F223-405C-B74C-B5C2E804FE17}" srcOrd="0" destOrd="0" presId="urn:microsoft.com/office/officeart/2005/8/layout/chevron2"/>
    <dgm:cxn modelId="{7486E64F-45B2-432D-8E9B-B83146471A5F}" type="presParOf" srcId="{150E5D4E-4144-4190-85D2-83F740DEEDA0}" destId="{6564F263-7E51-4B3E-A66A-D690FB38E416}" srcOrd="1" destOrd="0" presId="urn:microsoft.com/office/officeart/2005/8/layout/chevron2"/>
    <dgm:cxn modelId="{BB97B4A4-8DE9-4AC0-B549-0E066E551FAC}" type="presParOf" srcId="{154D2E5D-11F4-4017-9E74-7CAE750B0A46}" destId="{EE9B1E95-4A22-4DE0-B11F-EC362F29F376}" srcOrd="1" destOrd="0" presId="urn:microsoft.com/office/officeart/2005/8/layout/chevron2"/>
    <dgm:cxn modelId="{93F31F2E-A2C9-45C3-8140-FB47BD5932AA}" type="presParOf" srcId="{154D2E5D-11F4-4017-9E74-7CAE750B0A46}" destId="{ED50C528-9CBC-41D7-B724-E991356D463C}" srcOrd="2" destOrd="0" presId="urn:microsoft.com/office/officeart/2005/8/layout/chevron2"/>
    <dgm:cxn modelId="{9E1B436F-DB83-4F2C-8431-7E38558DA270}" type="presParOf" srcId="{ED50C528-9CBC-41D7-B724-E991356D463C}" destId="{17124247-96F8-48DE-A1AB-D94F8425FC64}" srcOrd="0" destOrd="0" presId="urn:microsoft.com/office/officeart/2005/8/layout/chevron2"/>
    <dgm:cxn modelId="{06304A01-45A8-470B-A48C-BAED16C7D4D2}" type="presParOf" srcId="{ED50C528-9CBC-41D7-B724-E991356D463C}" destId="{75E9EB4A-582C-4B69-BCA6-81C4AAE0C616}" srcOrd="1" destOrd="0" presId="urn:microsoft.com/office/officeart/2005/8/layout/chevron2"/>
    <dgm:cxn modelId="{A0363815-19FF-405E-A198-D1FAEBCE16AA}" type="presParOf" srcId="{154D2E5D-11F4-4017-9E74-7CAE750B0A46}" destId="{15F55CEA-E41D-4BEA-A379-5D5F56B92BCD}" srcOrd="3" destOrd="0" presId="urn:microsoft.com/office/officeart/2005/8/layout/chevron2"/>
    <dgm:cxn modelId="{777F4FA1-80DD-4DB6-B61F-9D1A86ED7136}" type="presParOf" srcId="{154D2E5D-11F4-4017-9E74-7CAE750B0A46}" destId="{C1218647-94FE-466C-AB1A-60AD83E95C0D}" srcOrd="4" destOrd="0" presId="urn:microsoft.com/office/officeart/2005/8/layout/chevron2"/>
    <dgm:cxn modelId="{DD4317F4-DD85-48F8-BD6A-F6A308C5F2D7}" type="presParOf" srcId="{C1218647-94FE-466C-AB1A-60AD83E95C0D}" destId="{6E766CD4-171F-4985-B052-BE25DFCD53AE}" srcOrd="0" destOrd="0" presId="urn:microsoft.com/office/officeart/2005/8/layout/chevron2"/>
    <dgm:cxn modelId="{141F59A4-C608-46DC-894C-9E8CD1EB85DC}" type="presParOf" srcId="{C1218647-94FE-466C-AB1A-60AD83E95C0D}" destId="{15F8B79F-16BC-4678-8DAF-12FC05284DEC}" srcOrd="1" destOrd="0" presId="urn:microsoft.com/office/officeart/2005/8/layout/chevron2"/>
    <dgm:cxn modelId="{90599418-D89C-4240-96C5-0090DFA9D2FD}" type="presParOf" srcId="{154D2E5D-11F4-4017-9E74-7CAE750B0A46}" destId="{36CFBDCF-C261-46FA-B56C-4F4AB8226D33}" srcOrd="5" destOrd="0" presId="urn:microsoft.com/office/officeart/2005/8/layout/chevron2"/>
    <dgm:cxn modelId="{90274673-BD6C-497F-87B8-FD1FE40369AF}" type="presParOf" srcId="{154D2E5D-11F4-4017-9E74-7CAE750B0A46}" destId="{9E74A509-F45B-484C-AA88-BA1482E4116B}" srcOrd="6" destOrd="0" presId="urn:microsoft.com/office/officeart/2005/8/layout/chevron2"/>
    <dgm:cxn modelId="{72D49289-5B0D-4601-BCE6-236FBE722179}" type="presParOf" srcId="{9E74A509-F45B-484C-AA88-BA1482E4116B}" destId="{BB75908A-2E82-43A9-890F-07A02256D53C}" srcOrd="0" destOrd="0" presId="urn:microsoft.com/office/officeart/2005/8/layout/chevron2"/>
    <dgm:cxn modelId="{6C8951E9-71F5-4EC8-9710-90EA16042D27}" type="presParOf" srcId="{9E74A509-F45B-484C-AA88-BA1482E4116B}" destId="{45A45DAC-5ECF-40F6-A95D-F05790A0FCE9}" srcOrd="1" destOrd="0" presId="urn:microsoft.com/office/officeart/2005/8/layout/chevron2"/>
    <dgm:cxn modelId="{E4AD1A7D-0573-41D7-AB63-39262F4CA281}" type="presParOf" srcId="{154D2E5D-11F4-4017-9E74-7CAE750B0A46}" destId="{F98E0488-8152-49AA-8A8D-2C466DB85B50}" srcOrd="7" destOrd="0" presId="urn:microsoft.com/office/officeart/2005/8/layout/chevron2"/>
    <dgm:cxn modelId="{E236C0C9-C8F5-4A11-B443-166C628793E2}" type="presParOf" srcId="{154D2E5D-11F4-4017-9E74-7CAE750B0A46}" destId="{A2661574-880A-484E-AE42-2F6CE22AD469}" srcOrd="8" destOrd="0" presId="urn:microsoft.com/office/officeart/2005/8/layout/chevron2"/>
    <dgm:cxn modelId="{79B40C78-0E76-4EDF-BF3F-5EAE9A7B598D}" type="presParOf" srcId="{A2661574-880A-484E-AE42-2F6CE22AD469}" destId="{3E7375C5-2FBD-4299-9A2A-CC7D4ECBACAE}" srcOrd="0" destOrd="0" presId="urn:microsoft.com/office/officeart/2005/8/layout/chevron2"/>
    <dgm:cxn modelId="{688103E0-4E96-42D9-94A4-EB6F091F6B3B}" type="presParOf" srcId="{A2661574-880A-484E-AE42-2F6CE22AD469}" destId="{0AEF8270-5AC9-42C6-B131-4A1799E6339E}" srcOrd="1" destOrd="0" presId="urn:microsoft.com/office/officeart/2005/8/layout/chevron2"/>
    <dgm:cxn modelId="{E54C0043-30B0-4840-94EF-0518F3B85345}" type="presParOf" srcId="{154D2E5D-11F4-4017-9E74-7CAE750B0A46}" destId="{CB1669B3-1392-4D33-8DF1-89BA0201B4F0}" srcOrd="9" destOrd="0" presId="urn:microsoft.com/office/officeart/2005/8/layout/chevron2"/>
    <dgm:cxn modelId="{73425FEC-ED0A-4179-8ED0-E87D95FC1491}" type="presParOf" srcId="{154D2E5D-11F4-4017-9E74-7CAE750B0A46}" destId="{3298D400-A22F-4325-B5B1-50528A577029}" srcOrd="10" destOrd="0" presId="urn:microsoft.com/office/officeart/2005/8/layout/chevron2"/>
    <dgm:cxn modelId="{443986D3-3504-4E39-A888-494162DB1382}" type="presParOf" srcId="{3298D400-A22F-4325-B5B1-50528A577029}" destId="{2265F846-39DE-4BD0-9E68-F315F410E433}" srcOrd="0" destOrd="0" presId="urn:microsoft.com/office/officeart/2005/8/layout/chevron2"/>
    <dgm:cxn modelId="{AF0AD15A-0BF5-4043-819C-B71D6527D374}" type="presParOf" srcId="{3298D400-A22F-4325-B5B1-50528A577029}" destId="{61F2B48A-31D2-4B8B-8D22-006B01C5FD66}" srcOrd="1" destOrd="0" presId="urn:microsoft.com/office/officeart/2005/8/layout/chevron2"/>
    <dgm:cxn modelId="{5C299F87-55BB-4442-AE5F-24A42198D662}" type="presParOf" srcId="{154D2E5D-11F4-4017-9E74-7CAE750B0A46}" destId="{A5EA18C4-1C63-44A2-8A22-6C83C65A3D46}" srcOrd="11" destOrd="0" presId="urn:microsoft.com/office/officeart/2005/8/layout/chevron2"/>
    <dgm:cxn modelId="{76C2A2E0-73BF-4F03-80B4-3714773CF5FA}" type="presParOf" srcId="{154D2E5D-11F4-4017-9E74-7CAE750B0A46}" destId="{442352EB-3C0E-45CB-AFC4-3A141688F7B8}" srcOrd="12" destOrd="0" presId="urn:microsoft.com/office/officeart/2005/8/layout/chevron2"/>
    <dgm:cxn modelId="{70FAE9DA-1487-4A09-849E-E2CD0B9CC64F}" type="presParOf" srcId="{442352EB-3C0E-45CB-AFC4-3A141688F7B8}" destId="{A4FB44C8-F923-4C02-92F2-C2B890E93AC7}" srcOrd="0" destOrd="0" presId="urn:microsoft.com/office/officeart/2005/8/layout/chevron2"/>
    <dgm:cxn modelId="{5509D26F-BF5A-4102-9DF3-DB11A26DA6E0}" type="presParOf" srcId="{442352EB-3C0E-45CB-AFC4-3A141688F7B8}" destId="{815EC9E8-22D2-43E4-827A-BEB86D1DC350}" srcOrd="1" destOrd="0" presId="urn:microsoft.com/office/officeart/2005/8/layout/chevron2"/>
  </dgm:cxnLst>
  <dgm:bg>
    <a:solidFill>
      <a:srgbClr val="66FF66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F95C1BC-3909-4475-8BF3-F0743CC882B7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E2C3FC-B57F-4005-81D8-C5B68F13A34C}">
      <dgm:prSet phldrT="[Текст]" custT="1"/>
      <dgm:spPr>
        <a:gradFill flip="none" rotWithShape="0">
          <a:gsLst>
            <a:gs pos="0">
              <a:srgbClr val="66FF66">
                <a:tint val="66000"/>
                <a:satMod val="160000"/>
              </a:srgbClr>
            </a:gs>
            <a:gs pos="50000">
              <a:srgbClr val="66FF66">
                <a:tint val="44500"/>
                <a:satMod val="160000"/>
              </a:srgbClr>
            </a:gs>
            <a:gs pos="100000">
              <a:srgbClr val="66FF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uk-UA" sz="2800" b="1" dirty="0" smtClean="0">
              <a:solidFill>
                <a:srgbClr val="002060"/>
              </a:solidFill>
            </a:rPr>
            <a:t>Вхід - налаштування</a:t>
          </a:r>
        </a:p>
        <a:p>
          <a:r>
            <a:rPr lang="uk-UA" sz="2800" b="1" dirty="0" smtClean="0">
              <a:solidFill>
                <a:srgbClr val="002060"/>
              </a:solidFill>
            </a:rPr>
            <a:t>Історія про роботів – андроїдів</a:t>
          </a:r>
          <a:endParaRPr lang="ru-RU" sz="2800" b="1" dirty="0">
            <a:solidFill>
              <a:srgbClr val="002060"/>
            </a:solidFill>
          </a:endParaRPr>
        </a:p>
      </dgm:t>
    </dgm:pt>
    <dgm:pt modelId="{E812A167-DA20-4E42-A0CB-F53F99DB41DA}" type="parTrans" cxnId="{6AFA3FC9-0FF3-4EF4-B753-12EAB555C680}">
      <dgm:prSet/>
      <dgm:spPr/>
      <dgm:t>
        <a:bodyPr/>
        <a:lstStyle/>
        <a:p>
          <a:endParaRPr lang="ru-RU"/>
        </a:p>
      </dgm:t>
    </dgm:pt>
    <dgm:pt modelId="{F3BCFD7C-671D-478B-B7ED-9D6AA098608D}" type="sibTrans" cxnId="{6AFA3FC9-0FF3-4EF4-B753-12EAB555C680}">
      <dgm:prSet/>
      <dgm:spPr/>
      <dgm:t>
        <a:bodyPr/>
        <a:lstStyle/>
        <a:p>
          <a:endParaRPr lang="ru-RU"/>
        </a:p>
      </dgm:t>
    </dgm:pt>
    <dgm:pt modelId="{7CBB627C-0CD3-48C2-9353-427F5E7E8C16}">
      <dgm:prSet phldrT="[Текст]" custT="1"/>
      <dgm:spPr>
        <a:gradFill flip="none" rotWithShape="0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uk-UA" sz="2800" b="1" dirty="0" smtClean="0">
              <a:solidFill>
                <a:srgbClr val="660033"/>
              </a:solidFill>
            </a:rPr>
            <a:t>Формування команд </a:t>
          </a:r>
          <a:r>
            <a:rPr lang="uk-UA" sz="2800" b="1" dirty="0" err="1" smtClean="0">
              <a:solidFill>
                <a:srgbClr val="660033"/>
              </a:solidFill>
            </a:rPr>
            <a:t>“Суперботи</a:t>
          </a:r>
          <a:r>
            <a:rPr lang="uk-UA" sz="2800" b="1" dirty="0" smtClean="0">
              <a:solidFill>
                <a:srgbClr val="660033"/>
              </a:solidFill>
            </a:rPr>
            <a:t> </a:t>
          </a:r>
          <a:r>
            <a:rPr lang="en-US" sz="2800" b="1" dirty="0" smtClean="0">
              <a:solidFill>
                <a:srgbClr val="660033"/>
              </a:solidFill>
            </a:rPr>
            <a:t>U</a:t>
          </a:r>
          <a:r>
            <a:rPr lang="uk-UA" sz="2800" b="1" dirty="0" smtClean="0">
              <a:solidFill>
                <a:srgbClr val="660033"/>
              </a:solidFill>
            </a:rPr>
            <a:t>.А”, розподіл ролей і завдань</a:t>
          </a:r>
        </a:p>
        <a:p>
          <a:pPr>
            <a:spcAft>
              <a:spcPts val="0"/>
            </a:spcAft>
          </a:pPr>
          <a:endParaRPr lang="uk-UA" sz="1600" b="1" dirty="0" smtClean="0">
            <a:solidFill>
              <a:srgbClr val="660033"/>
            </a:solidFill>
          </a:endParaRPr>
        </a:p>
        <a:p>
          <a:pPr>
            <a:spcAft>
              <a:spcPts val="0"/>
            </a:spcAft>
          </a:pPr>
          <a:r>
            <a:rPr lang="uk-UA" sz="2800" b="1" dirty="0" smtClean="0">
              <a:solidFill>
                <a:srgbClr val="660033"/>
              </a:solidFill>
            </a:rPr>
            <a:t>Як побудувати прототип робота</a:t>
          </a:r>
          <a:endParaRPr lang="ru-RU" sz="2800" b="1" dirty="0">
            <a:solidFill>
              <a:srgbClr val="660033"/>
            </a:solidFill>
          </a:endParaRPr>
        </a:p>
      </dgm:t>
    </dgm:pt>
    <dgm:pt modelId="{2B9761AA-D77A-404E-BAF3-6FE7F2D5D453}" type="parTrans" cxnId="{4C23E8CD-EB57-4C6E-B0D0-1D70E778A95A}">
      <dgm:prSet/>
      <dgm:spPr/>
      <dgm:t>
        <a:bodyPr/>
        <a:lstStyle/>
        <a:p>
          <a:endParaRPr lang="ru-RU"/>
        </a:p>
      </dgm:t>
    </dgm:pt>
    <dgm:pt modelId="{9B4B075C-6557-4121-B409-6E4C5EC339E9}" type="sibTrans" cxnId="{4C23E8CD-EB57-4C6E-B0D0-1D70E778A95A}">
      <dgm:prSet/>
      <dgm:spPr/>
      <dgm:t>
        <a:bodyPr/>
        <a:lstStyle/>
        <a:p>
          <a:endParaRPr lang="ru-RU"/>
        </a:p>
      </dgm:t>
    </dgm:pt>
    <dgm:pt modelId="{DDF12EE6-B35E-45CF-8914-C4F3B4AE4E43}">
      <dgm:prSet phldrT="[Текст]" custT="1"/>
      <dgm:sp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dirty="0" smtClean="0">
              <a:solidFill>
                <a:srgbClr val="252543"/>
              </a:solidFill>
            </a:rPr>
            <a:t>Будівництво і тестування Ботів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200" b="1" dirty="0" smtClean="0">
            <a:solidFill>
              <a:srgbClr val="252543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dirty="0" smtClean="0">
              <a:solidFill>
                <a:srgbClr val="252543"/>
              </a:solidFill>
            </a:rPr>
            <a:t>Презентація БОТІВ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400" b="1" dirty="0" smtClean="0">
            <a:solidFill>
              <a:srgbClr val="252543"/>
            </a:solidFill>
          </a:endParaRPr>
        </a:p>
        <a:p>
          <a:pPr marL="57150" indent="0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uk-UA" sz="2800" b="1" dirty="0" smtClean="0">
              <a:solidFill>
                <a:srgbClr val="252543"/>
              </a:solidFill>
            </a:rPr>
            <a:t>Вихід – усвідомлення </a:t>
          </a:r>
        </a:p>
        <a:p>
          <a:pPr marL="57150" indent="0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endParaRPr lang="uk-UA" sz="2800" b="1" dirty="0" smtClean="0">
            <a:solidFill>
              <a:srgbClr val="C00000"/>
            </a:solidFill>
          </a:endParaRPr>
        </a:p>
      </dgm:t>
    </dgm:pt>
    <dgm:pt modelId="{EE8F4747-3673-4E75-9283-6C45EA2309B2}" type="parTrans" cxnId="{28A9CB9D-76E7-4645-BFC1-2437AED5551F}">
      <dgm:prSet/>
      <dgm:spPr/>
      <dgm:t>
        <a:bodyPr/>
        <a:lstStyle/>
        <a:p>
          <a:endParaRPr lang="ru-RU"/>
        </a:p>
      </dgm:t>
    </dgm:pt>
    <dgm:pt modelId="{2AD1AFF1-4B4D-4628-B9A6-1FF156EAFB75}" type="sibTrans" cxnId="{28A9CB9D-76E7-4645-BFC1-2437AED5551F}">
      <dgm:prSet/>
      <dgm:spPr/>
      <dgm:t>
        <a:bodyPr/>
        <a:lstStyle/>
        <a:p>
          <a:endParaRPr lang="ru-RU"/>
        </a:p>
      </dgm:t>
    </dgm:pt>
    <dgm:pt modelId="{2789E797-11A4-4312-82CC-8356C1CD1037}" type="pres">
      <dgm:prSet presAssocID="{1F95C1BC-3909-4475-8BF3-F0743CC882B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DC3E58-D812-4970-93E9-349BDC1A0547}" type="pres">
      <dgm:prSet presAssocID="{1BE2C3FC-B57F-4005-81D8-C5B68F13A34C}" presName="comp" presStyleCnt="0"/>
      <dgm:spPr/>
    </dgm:pt>
    <dgm:pt modelId="{A1B12ACD-BED4-4826-B41F-A0E8904A3012}" type="pres">
      <dgm:prSet presAssocID="{1BE2C3FC-B57F-4005-81D8-C5B68F13A34C}" presName="box" presStyleLbl="node1" presStyleIdx="0" presStyleCnt="3" custScaleY="73008" custLinFactNeighborX="1250" custLinFactNeighborY="-12000"/>
      <dgm:spPr/>
      <dgm:t>
        <a:bodyPr/>
        <a:lstStyle/>
        <a:p>
          <a:endParaRPr lang="ru-RU"/>
        </a:p>
      </dgm:t>
    </dgm:pt>
    <dgm:pt modelId="{AFC40A80-BEDE-4FBE-9537-5EC2A62E8BB5}" type="pres">
      <dgm:prSet presAssocID="{1BE2C3FC-B57F-4005-81D8-C5B68F13A34C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A9D27B5A-0C5A-407F-AF5A-5F4C1FEA7A58}" type="pres">
      <dgm:prSet presAssocID="{1BE2C3FC-B57F-4005-81D8-C5B68F13A3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3F103-C55A-413D-99B9-2EB4EEEC55C1}" type="pres">
      <dgm:prSet presAssocID="{F3BCFD7C-671D-478B-B7ED-9D6AA098608D}" presName="spacer" presStyleCnt="0"/>
      <dgm:spPr/>
    </dgm:pt>
    <dgm:pt modelId="{55B43F6D-1FC5-461B-A0A7-568458435AE1}" type="pres">
      <dgm:prSet presAssocID="{7CBB627C-0CD3-48C2-9353-427F5E7E8C16}" presName="comp" presStyleCnt="0"/>
      <dgm:spPr/>
    </dgm:pt>
    <dgm:pt modelId="{C80349CC-7D0A-4ECC-AED6-FC63FA962144}" type="pres">
      <dgm:prSet presAssocID="{7CBB627C-0CD3-48C2-9353-427F5E7E8C16}" presName="box" presStyleLbl="node1" presStyleIdx="1" presStyleCnt="3" custScaleY="83719"/>
      <dgm:spPr/>
      <dgm:t>
        <a:bodyPr/>
        <a:lstStyle/>
        <a:p>
          <a:endParaRPr lang="ru-RU"/>
        </a:p>
      </dgm:t>
    </dgm:pt>
    <dgm:pt modelId="{6CF47AF1-3272-4349-B9C9-098DA4FB67DD}" type="pres">
      <dgm:prSet presAssocID="{7CBB627C-0CD3-48C2-9353-427F5E7E8C16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F1143A4-A216-4F00-84F8-B8031E412229}" type="pres">
      <dgm:prSet presAssocID="{7CBB627C-0CD3-48C2-9353-427F5E7E8C1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18454-BB66-4216-894C-229AD79187B0}" type="pres">
      <dgm:prSet presAssocID="{9B4B075C-6557-4121-B409-6E4C5EC339E9}" presName="spacer" presStyleCnt="0"/>
      <dgm:spPr/>
    </dgm:pt>
    <dgm:pt modelId="{05181FB1-39A5-4688-8223-3FD4FDD6F619}" type="pres">
      <dgm:prSet presAssocID="{DDF12EE6-B35E-45CF-8914-C4F3B4AE4E43}" presName="comp" presStyleCnt="0"/>
      <dgm:spPr/>
    </dgm:pt>
    <dgm:pt modelId="{4773DC9A-3C83-41B0-8DA7-CFC035539F28}" type="pres">
      <dgm:prSet presAssocID="{DDF12EE6-B35E-45CF-8914-C4F3B4AE4E43}" presName="box" presStyleLbl="node1" presStyleIdx="2" presStyleCnt="3" custScaleY="119530"/>
      <dgm:spPr/>
      <dgm:t>
        <a:bodyPr/>
        <a:lstStyle/>
        <a:p>
          <a:endParaRPr lang="ru-RU"/>
        </a:p>
      </dgm:t>
    </dgm:pt>
    <dgm:pt modelId="{7F682A37-FA96-4B58-BF3D-7C8454066EDA}" type="pres">
      <dgm:prSet presAssocID="{DDF12EE6-B35E-45CF-8914-C4F3B4AE4E43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912CA29-8315-4A05-9BF8-7B60D8E52C31}" type="pres">
      <dgm:prSet presAssocID="{DDF12EE6-B35E-45CF-8914-C4F3B4AE4E4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C60261-DBF3-4C30-8A54-BB2E1C984C6C}" type="presOf" srcId="{DDF12EE6-B35E-45CF-8914-C4F3B4AE4E43}" destId="{0912CA29-8315-4A05-9BF8-7B60D8E52C31}" srcOrd="1" destOrd="0" presId="urn:microsoft.com/office/officeart/2005/8/layout/vList4#1"/>
    <dgm:cxn modelId="{4C23E8CD-EB57-4C6E-B0D0-1D70E778A95A}" srcId="{1F95C1BC-3909-4475-8BF3-F0743CC882B7}" destId="{7CBB627C-0CD3-48C2-9353-427F5E7E8C16}" srcOrd="1" destOrd="0" parTransId="{2B9761AA-D77A-404E-BAF3-6FE7F2D5D453}" sibTransId="{9B4B075C-6557-4121-B409-6E4C5EC339E9}"/>
    <dgm:cxn modelId="{440CC652-C756-4E2A-9E6B-85D6108D5F4F}" type="presOf" srcId="{7CBB627C-0CD3-48C2-9353-427F5E7E8C16}" destId="{EF1143A4-A216-4F00-84F8-B8031E412229}" srcOrd="1" destOrd="0" presId="urn:microsoft.com/office/officeart/2005/8/layout/vList4#1"/>
    <dgm:cxn modelId="{292C6872-202B-4017-82EB-76C4066E00E4}" type="presOf" srcId="{1BE2C3FC-B57F-4005-81D8-C5B68F13A34C}" destId="{A9D27B5A-0C5A-407F-AF5A-5F4C1FEA7A58}" srcOrd="1" destOrd="0" presId="urn:microsoft.com/office/officeart/2005/8/layout/vList4#1"/>
    <dgm:cxn modelId="{6AFA3FC9-0FF3-4EF4-B753-12EAB555C680}" srcId="{1F95C1BC-3909-4475-8BF3-F0743CC882B7}" destId="{1BE2C3FC-B57F-4005-81D8-C5B68F13A34C}" srcOrd="0" destOrd="0" parTransId="{E812A167-DA20-4E42-A0CB-F53F99DB41DA}" sibTransId="{F3BCFD7C-671D-478B-B7ED-9D6AA098608D}"/>
    <dgm:cxn modelId="{58F732B0-DFE0-402E-B2EE-4A68E6271F87}" type="presOf" srcId="{1BE2C3FC-B57F-4005-81D8-C5B68F13A34C}" destId="{A1B12ACD-BED4-4826-B41F-A0E8904A3012}" srcOrd="0" destOrd="0" presId="urn:microsoft.com/office/officeart/2005/8/layout/vList4#1"/>
    <dgm:cxn modelId="{28A9CB9D-76E7-4645-BFC1-2437AED5551F}" srcId="{1F95C1BC-3909-4475-8BF3-F0743CC882B7}" destId="{DDF12EE6-B35E-45CF-8914-C4F3B4AE4E43}" srcOrd="2" destOrd="0" parTransId="{EE8F4747-3673-4E75-9283-6C45EA2309B2}" sibTransId="{2AD1AFF1-4B4D-4628-B9A6-1FF156EAFB75}"/>
    <dgm:cxn modelId="{8B7C5C3C-88AD-405A-BD52-DC8DFB281289}" type="presOf" srcId="{DDF12EE6-B35E-45CF-8914-C4F3B4AE4E43}" destId="{4773DC9A-3C83-41B0-8DA7-CFC035539F28}" srcOrd="0" destOrd="0" presId="urn:microsoft.com/office/officeart/2005/8/layout/vList4#1"/>
    <dgm:cxn modelId="{79CAE810-8DF3-4142-B1BC-E25D3EB8C6D7}" type="presOf" srcId="{7CBB627C-0CD3-48C2-9353-427F5E7E8C16}" destId="{C80349CC-7D0A-4ECC-AED6-FC63FA962144}" srcOrd="0" destOrd="0" presId="urn:microsoft.com/office/officeart/2005/8/layout/vList4#1"/>
    <dgm:cxn modelId="{DA670180-2FF9-4EB5-AAB2-16FB9F5CDBEA}" type="presOf" srcId="{1F95C1BC-3909-4475-8BF3-F0743CC882B7}" destId="{2789E797-11A4-4312-82CC-8356C1CD1037}" srcOrd="0" destOrd="0" presId="urn:microsoft.com/office/officeart/2005/8/layout/vList4#1"/>
    <dgm:cxn modelId="{3F15BC36-516F-4D6F-9758-14B84E28BA99}" type="presParOf" srcId="{2789E797-11A4-4312-82CC-8356C1CD1037}" destId="{38DC3E58-D812-4970-93E9-349BDC1A0547}" srcOrd="0" destOrd="0" presId="urn:microsoft.com/office/officeart/2005/8/layout/vList4#1"/>
    <dgm:cxn modelId="{EA746850-3396-4D71-BF28-D4835D7AA0FF}" type="presParOf" srcId="{38DC3E58-D812-4970-93E9-349BDC1A0547}" destId="{A1B12ACD-BED4-4826-B41F-A0E8904A3012}" srcOrd="0" destOrd="0" presId="urn:microsoft.com/office/officeart/2005/8/layout/vList4#1"/>
    <dgm:cxn modelId="{6AE0D19C-E288-45BF-B93E-5C22BBA69381}" type="presParOf" srcId="{38DC3E58-D812-4970-93E9-349BDC1A0547}" destId="{AFC40A80-BEDE-4FBE-9537-5EC2A62E8BB5}" srcOrd="1" destOrd="0" presId="urn:microsoft.com/office/officeart/2005/8/layout/vList4#1"/>
    <dgm:cxn modelId="{76DFFFAC-8A39-492B-A8CC-1A46C063D8C7}" type="presParOf" srcId="{38DC3E58-D812-4970-93E9-349BDC1A0547}" destId="{A9D27B5A-0C5A-407F-AF5A-5F4C1FEA7A58}" srcOrd="2" destOrd="0" presId="urn:microsoft.com/office/officeart/2005/8/layout/vList4#1"/>
    <dgm:cxn modelId="{5F05FC0B-4C84-4D7A-9850-20E11E730609}" type="presParOf" srcId="{2789E797-11A4-4312-82CC-8356C1CD1037}" destId="{FC83F103-C55A-413D-99B9-2EB4EEEC55C1}" srcOrd="1" destOrd="0" presId="urn:microsoft.com/office/officeart/2005/8/layout/vList4#1"/>
    <dgm:cxn modelId="{905BDD98-99AD-4B13-9220-11F47BE4A087}" type="presParOf" srcId="{2789E797-11A4-4312-82CC-8356C1CD1037}" destId="{55B43F6D-1FC5-461B-A0A7-568458435AE1}" srcOrd="2" destOrd="0" presId="urn:microsoft.com/office/officeart/2005/8/layout/vList4#1"/>
    <dgm:cxn modelId="{D8B08ADA-9BAB-4BBE-A842-AEE77E2A9BDB}" type="presParOf" srcId="{55B43F6D-1FC5-461B-A0A7-568458435AE1}" destId="{C80349CC-7D0A-4ECC-AED6-FC63FA962144}" srcOrd="0" destOrd="0" presId="urn:microsoft.com/office/officeart/2005/8/layout/vList4#1"/>
    <dgm:cxn modelId="{180A629F-56A1-4949-941A-92BEF72BB840}" type="presParOf" srcId="{55B43F6D-1FC5-461B-A0A7-568458435AE1}" destId="{6CF47AF1-3272-4349-B9C9-098DA4FB67DD}" srcOrd="1" destOrd="0" presId="urn:microsoft.com/office/officeart/2005/8/layout/vList4#1"/>
    <dgm:cxn modelId="{62E3AF8C-A982-407D-9767-BE329A1E0628}" type="presParOf" srcId="{55B43F6D-1FC5-461B-A0A7-568458435AE1}" destId="{EF1143A4-A216-4F00-84F8-B8031E412229}" srcOrd="2" destOrd="0" presId="urn:microsoft.com/office/officeart/2005/8/layout/vList4#1"/>
    <dgm:cxn modelId="{92B798F6-22C1-43D9-9C40-D33B70303B46}" type="presParOf" srcId="{2789E797-11A4-4312-82CC-8356C1CD1037}" destId="{35F18454-BB66-4216-894C-229AD79187B0}" srcOrd="3" destOrd="0" presId="urn:microsoft.com/office/officeart/2005/8/layout/vList4#1"/>
    <dgm:cxn modelId="{855FA99F-6B55-4CF4-ADA3-01C9DD2C4665}" type="presParOf" srcId="{2789E797-11A4-4312-82CC-8356C1CD1037}" destId="{05181FB1-39A5-4688-8223-3FD4FDD6F619}" srcOrd="4" destOrd="0" presId="urn:microsoft.com/office/officeart/2005/8/layout/vList4#1"/>
    <dgm:cxn modelId="{D2B29083-B27E-45C4-B665-E915C21E88B8}" type="presParOf" srcId="{05181FB1-39A5-4688-8223-3FD4FDD6F619}" destId="{4773DC9A-3C83-41B0-8DA7-CFC035539F28}" srcOrd="0" destOrd="0" presId="urn:microsoft.com/office/officeart/2005/8/layout/vList4#1"/>
    <dgm:cxn modelId="{69906647-430E-4A2B-A23E-E2E4330CB6D2}" type="presParOf" srcId="{05181FB1-39A5-4688-8223-3FD4FDD6F619}" destId="{7F682A37-FA96-4B58-BF3D-7C8454066EDA}" srcOrd="1" destOrd="0" presId="urn:microsoft.com/office/officeart/2005/8/layout/vList4#1"/>
    <dgm:cxn modelId="{A60F1BDF-B852-449F-9180-D41850FCCE02}" type="presParOf" srcId="{05181FB1-39A5-4688-8223-3FD4FDD6F619}" destId="{0912CA29-8315-4A05-9BF8-7B60D8E52C31}" srcOrd="2" destOrd="0" presId="urn:microsoft.com/office/officeart/2005/8/layout/vList4#1"/>
  </dgm:cxnLst>
  <dgm:bg>
    <a:solidFill>
      <a:srgbClr val="C0000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F95C1BC-3909-4475-8BF3-F0743CC882B7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E2C3FC-B57F-4005-81D8-C5B68F13A34C}">
      <dgm:prSet phldrT="[Текст]" custT="1"/>
      <dgm:spPr>
        <a:gradFill flip="none" rotWithShape="0">
          <a:gsLst>
            <a:gs pos="0">
              <a:srgbClr val="66FF66">
                <a:tint val="66000"/>
                <a:satMod val="160000"/>
              </a:srgbClr>
            </a:gs>
            <a:gs pos="50000">
              <a:srgbClr val="66FF66">
                <a:tint val="44500"/>
                <a:satMod val="160000"/>
              </a:srgbClr>
            </a:gs>
            <a:gs pos="100000">
              <a:srgbClr val="66FF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Будівництво і тестування Ботів</a:t>
          </a:r>
        </a:p>
        <a:p>
          <a:endParaRPr lang="ru-RU" sz="2800" b="1" dirty="0">
            <a:solidFill>
              <a:srgbClr val="002060"/>
            </a:solidFill>
          </a:endParaRPr>
        </a:p>
      </dgm:t>
    </dgm:pt>
    <dgm:pt modelId="{E812A167-DA20-4E42-A0CB-F53F99DB41DA}" type="parTrans" cxnId="{6AFA3FC9-0FF3-4EF4-B753-12EAB555C680}">
      <dgm:prSet/>
      <dgm:spPr/>
      <dgm:t>
        <a:bodyPr/>
        <a:lstStyle/>
        <a:p>
          <a:endParaRPr lang="ru-RU"/>
        </a:p>
      </dgm:t>
    </dgm:pt>
    <dgm:pt modelId="{F3BCFD7C-671D-478B-B7ED-9D6AA098608D}" type="sibTrans" cxnId="{6AFA3FC9-0FF3-4EF4-B753-12EAB555C680}">
      <dgm:prSet/>
      <dgm:spPr/>
      <dgm:t>
        <a:bodyPr/>
        <a:lstStyle/>
        <a:p>
          <a:endParaRPr lang="ru-RU"/>
        </a:p>
      </dgm:t>
    </dgm:pt>
    <dgm:pt modelId="{DDF12EE6-B35E-45CF-8914-C4F3B4AE4E43}">
      <dgm:prSet phldrT="[Текст]" custT="1"/>
      <dgm:sp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rPr>
            <a:t>Презентація БОТІВ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400" b="1" dirty="0" smtClean="0">
            <a:solidFill>
              <a:srgbClr val="252543"/>
            </a:solidFill>
          </a:endParaRPr>
        </a:p>
        <a:p>
          <a:pPr marL="57150" indent="0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uk-UA" sz="2800" b="1" dirty="0" smtClean="0">
              <a:solidFill>
                <a:srgbClr val="252543"/>
              </a:solidFill>
            </a:rPr>
            <a:t> </a:t>
          </a:r>
        </a:p>
        <a:p>
          <a:pPr marL="57150" indent="0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endParaRPr lang="uk-UA" sz="2800" b="1" dirty="0" smtClean="0">
            <a:solidFill>
              <a:srgbClr val="C00000"/>
            </a:solidFill>
          </a:endParaRPr>
        </a:p>
      </dgm:t>
    </dgm:pt>
    <dgm:pt modelId="{EE8F4747-3673-4E75-9283-6C45EA2309B2}" type="parTrans" cxnId="{28A9CB9D-76E7-4645-BFC1-2437AED5551F}">
      <dgm:prSet/>
      <dgm:spPr/>
      <dgm:t>
        <a:bodyPr/>
        <a:lstStyle/>
        <a:p>
          <a:endParaRPr lang="ru-RU"/>
        </a:p>
      </dgm:t>
    </dgm:pt>
    <dgm:pt modelId="{2AD1AFF1-4B4D-4628-B9A6-1FF156EAFB75}" type="sibTrans" cxnId="{28A9CB9D-76E7-4645-BFC1-2437AED5551F}">
      <dgm:prSet/>
      <dgm:spPr/>
      <dgm:t>
        <a:bodyPr/>
        <a:lstStyle/>
        <a:p>
          <a:endParaRPr lang="ru-RU"/>
        </a:p>
      </dgm:t>
    </dgm:pt>
    <dgm:pt modelId="{B20AE59E-AC6C-4EE8-AAA5-3CCA7355853D}" type="pres">
      <dgm:prSet presAssocID="{1F95C1BC-3909-4475-8BF3-F0743CC882B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4506A34-C733-43E0-AF30-F3C422ECB1F1}" type="pres">
      <dgm:prSet presAssocID="{1BE2C3FC-B57F-4005-81D8-C5B68F13A34C}" presName="comp" presStyleCnt="0"/>
      <dgm:spPr/>
    </dgm:pt>
    <dgm:pt modelId="{800AF398-B32F-4758-B8DC-324F3D11D3FD}" type="pres">
      <dgm:prSet presAssocID="{1BE2C3FC-B57F-4005-81D8-C5B68F13A34C}" presName="rect2" presStyleLbl="node1" presStyleIdx="0" presStyleCnt="2" custScaleX="104474" custLinFactNeighborX="9447" custLinFactNeighborY="-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AEE5F2D-DAB7-448C-B164-1F5103A677E8}" type="pres">
      <dgm:prSet presAssocID="{1BE2C3FC-B57F-4005-81D8-C5B68F13A34C}" presName="rect1" presStyleLbl="lnNode1" presStyleIdx="0" presStyleCnt="2"/>
      <dgm:spPr/>
      <dgm:t>
        <a:bodyPr/>
        <a:lstStyle/>
        <a:p>
          <a:endParaRPr lang="uk-UA"/>
        </a:p>
      </dgm:t>
    </dgm:pt>
    <dgm:pt modelId="{3EA0EBB7-06AF-499F-9BFE-A5190D2AB95D}" type="pres">
      <dgm:prSet presAssocID="{F3BCFD7C-671D-478B-B7ED-9D6AA098608D}" presName="sibTrans" presStyleCnt="0"/>
      <dgm:spPr/>
    </dgm:pt>
    <dgm:pt modelId="{9C5521CD-D3DC-4D11-AA3F-E478597EC621}" type="pres">
      <dgm:prSet presAssocID="{DDF12EE6-B35E-45CF-8914-C4F3B4AE4E43}" presName="comp" presStyleCnt="0"/>
      <dgm:spPr/>
    </dgm:pt>
    <dgm:pt modelId="{3145B39E-F647-45FD-8F3D-9765F73C4F71}" type="pres">
      <dgm:prSet presAssocID="{DDF12EE6-B35E-45CF-8914-C4F3B4AE4E43}" presName="rect2" presStyleLbl="node1" presStyleIdx="1" presStyleCnt="2" custLinFactNeighborX="-14008" custLinFactNeighborY="453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C95660-21FE-49C8-BAC6-3266FBCFA52A}" type="pres">
      <dgm:prSet presAssocID="{DDF12EE6-B35E-45CF-8914-C4F3B4AE4E43}" presName="rect1" presStyleLbl="lnNode1" presStyleIdx="1" presStyleCnt="2"/>
      <dgm:spPr/>
      <dgm:t>
        <a:bodyPr/>
        <a:lstStyle/>
        <a:p>
          <a:endParaRPr lang="uk-UA"/>
        </a:p>
      </dgm:t>
    </dgm:pt>
  </dgm:ptLst>
  <dgm:cxnLst>
    <dgm:cxn modelId="{D2E3DC96-DE1E-40C0-890D-175D4C9012F2}" type="presOf" srcId="{1BE2C3FC-B57F-4005-81D8-C5B68F13A34C}" destId="{800AF398-B32F-4758-B8DC-324F3D11D3FD}" srcOrd="0" destOrd="0" presId="urn:microsoft.com/office/officeart/2008/layout/AlternatingPictureBlocks"/>
    <dgm:cxn modelId="{13316122-E70D-4ED4-BF63-D0F13B0454FE}" type="presOf" srcId="{1F95C1BC-3909-4475-8BF3-F0743CC882B7}" destId="{B20AE59E-AC6C-4EE8-AAA5-3CCA7355853D}" srcOrd="0" destOrd="0" presId="urn:microsoft.com/office/officeart/2008/layout/AlternatingPictureBlocks"/>
    <dgm:cxn modelId="{6AFA3FC9-0FF3-4EF4-B753-12EAB555C680}" srcId="{1F95C1BC-3909-4475-8BF3-F0743CC882B7}" destId="{1BE2C3FC-B57F-4005-81D8-C5B68F13A34C}" srcOrd="0" destOrd="0" parTransId="{E812A167-DA20-4E42-A0CB-F53F99DB41DA}" sibTransId="{F3BCFD7C-671D-478B-B7ED-9D6AA098608D}"/>
    <dgm:cxn modelId="{28A9CB9D-76E7-4645-BFC1-2437AED5551F}" srcId="{1F95C1BC-3909-4475-8BF3-F0743CC882B7}" destId="{DDF12EE6-B35E-45CF-8914-C4F3B4AE4E43}" srcOrd="1" destOrd="0" parTransId="{EE8F4747-3673-4E75-9283-6C45EA2309B2}" sibTransId="{2AD1AFF1-4B4D-4628-B9A6-1FF156EAFB75}"/>
    <dgm:cxn modelId="{23F63023-733F-4D2C-901F-8B87203C53AB}" type="presOf" srcId="{DDF12EE6-B35E-45CF-8914-C4F3B4AE4E43}" destId="{3145B39E-F647-45FD-8F3D-9765F73C4F71}" srcOrd="0" destOrd="0" presId="urn:microsoft.com/office/officeart/2008/layout/AlternatingPictureBlocks"/>
    <dgm:cxn modelId="{82F1198A-5652-44CE-9A0F-E31D1A53A11B}" type="presParOf" srcId="{B20AE59E-AC6C-4EE8-AAA5-3CCA7355853D}" destId="{A4506A34-C733-43E0-AF30-F3C422ECB1F1}" srcOrd="0" destOrd="0" presId="urn:microsoft.com/office/officeart/2008/layout/AlternatingPictureBlocks"/>
    <dgm:cxn modelId="{F16E9E41-CD35-4B02-8FEF-557D29CE5586}" type="presParOf" srcId="{A4506A34-C733-43E0-AF30-F3C422ECB1F1}" destId="{800AF398-B32F-4758-B8DC-324F3D11D3FD}" srcOrd="0" destOrd="0" presId="urn:microsoft.com/office/officeart/2008/layout/AlternatingPictureBlocks"/>
    <dgm:cxn modelId="{CD5D5DC9-209C-4EBA-9591-079CF95B8B44}" type="presParOf" srcId="{A4506A34-C733-43E0-AF30-F3C422ECB1F1}" destId="{8AEE5F2D-DAB7-448C-B164-1F5103A677E8}" srcOrd="1" destOrd="0" presId="urn:microsoft.com/office/officeart/2008/layout/AlternatingPictureBlocks"/>
    <dgm:cxn modelId="{C8D2DF65-23C8-4F35-AAE4-F02DBD9FCFB8}" type="presParOf" srcId="{B20AE59E-AC6C-4EE8-AAA5-3CCA7355853D}" destId="{3EA0EBB7-06AF-499F-9BFE-A5190D2AB95D}" srcOrd="1" destOrd="0" presId="urn:microsoft.com/office/officeart/2008/layout/AlternatingPictureBlocks"/>
    <dgm:cxn modelId="{CE545E05-FA57-44F4-9548-093385F96F07}" type="presParOf" srcId="{B20AE59E-AC6C-4EE8-AAA5-3CCA7355853D}" destId="{9C5521CD-D3DC-4D11-AA3F-E478597EC621}" srcOrd="2" destOrd="0" presId="urn:microsoft.com/office/officeart/2008/layout/AlternatingPictureBlocks"/>
    <dgm:cxn modelId="{0E9BFCD8-A70D-44CD-AD24-F78E045901F7}" type="presParOf" srcId="{9C5521CD-D3DC-4D11-AA3F-E478597EC621}" destId="{3145B39E-F647-45FD-8F3D-9765F73C4F71}" srcOrd="0" destOrd="0" presId="urn:microsoft.com/office/officeart/2008/layout/AlternatingPictureBlocks"/>
    <dgm:cxn modelId="{5DA82B4B-145B-4127-AF35-A81FF8217D86}" type="presParOf" srcId="{9C5521CD-D3DC-4D11-AA3F-E478597EC621}" destId="{5BC95660-21FE-49C8-BAC6-3266FBCFA52A}" srcOrd="1" destOrd="0" presId="urn:microsoft.com/office/officeart/2008/layout/AlternatingPictureBlocks"/>
  </dgm:cxnLst>
  <dgm:bg>
    <a:solidFill>
      <a:srgbClr val="FFFF0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E6F64E-BEEC-4C86-87EE-C34792EFBAA1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81C7C2D-0251-4F71-BC46-C641D46DC898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accent2">
                  <a:lumMod val="75000"/>
                </a:schemeClr>
              </a:solidFill>
            </a:rPr>
            <a:t>Технологічність</a:t>
          </a:r>
        </a:p>
        <a:p>
          <a:r>
            <a:rPr lang="uk-UA" b="1" i="1" dirty="0" smtClean="0">
              <a:solidFill>
                <a:schemeClr val="accent2">
                  <a:lumMod val="75000"/>
                </a:schemeClr>
              </a:solidFill>
            </a:rPr>
            <a:t>Які технології передаємо?</a:t>
          </a:r>
          <a:endParaRPr lang="ru-RU" b="1" i="1" dirty="0">
            <a:solidFill>
              <a:schemeClr val="accent2">
                <a:lumMod val="75000"/>
              </a:schemeClr>
            </a:solidFill>
          </a:endParaRPr>
        </a:p>
      </dgm:t>
    </dgm:pt>
    <dgm:pt modelId="{86C0F03F-129C-4029-9170-63A32F88919F}" type="parTrans" cxnId="{F7268457-EC82-4E4D-B040-2F06E6FAF337}">
      <dgm:prSet/>
      <dgm:spPr/>
      <dgm:t>
        <a:bodyPr/>
        <a:lstStyle/>
        <a:p>
          <a:endParaRPr lang="ru-RU"/>
        </a:p>
      </dgm:t>
    </dgm:pt>
    <dgm:pt modelId="{ABC63572-5BD9-4A55-8186-2C0FCE06947D}" type="sibTrans" cxnId="{F7268457-EC82-4E4D-B040-2F06E6FAF337}">
      <dgm:prSet/>
      <dgm:spPr/>
      <dgm:t>
        <a:bodyPr/>
        <a:lstStyle/>
        <a:p>
          <a:endParaRPr lang="ru-RU"/>
        </a:p>
      </dgm:t>
    </dgm:pt>
    <dgm:pt modelId="{9E32BAAF-1935-43F8-9C13-AF2EEA460420}">
      <dgm:prSet phldrT="[Текст]"/>
      <dgm:spPr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2">
                  <a:lumMod val="95000"/>
                  <a:lumOff val="5000"/>
                </a:schemeClr>
              </a:solidFill>
            </a:rPr>
            <a:t>Як передавання технології технологічним способом на основі технологічної концепції</a:t>
          </a:r>
          <a:endParaRPr lang="ru-RU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E7EEE2A7-5693-400F-966B-ED8D90EB6BF3}" type="parTrans" cxnId="{0A96848D-8CB6-4D26-B3F2-7C2A589C3AAD}">
      <dgm:prSet/>
      <dgm:spPr/>
      <dgm:t>
        <a:bodyPr/>
        <a:lstStyle/>
        <a:p>
          <a:endParaRPr lang="ru-RU"/>
        </a:p>
      </dgm:t>
    </dgm:pt>
    <dgm:pt modelId="{9111C384-583D-4DE1-B228-714DC1862ABA}" type="sibTrans" cxnId="{0A96848D-8CB6-4D26-B3F2-7C2A589C3AAD}">
      <dgm:prSet/>
      <dgm:spPr/>
      <dgm:t>
        <a:bodyPr/>
        <a:lstStyle/>
        <a:p>
          <a:endParaRPr lang="ru-RU"/>
        </a:p>
      </dgm:t>
    </dgm:pt>
    <dgm:pt modelId="{5C20B612-2D93-48FA-9BF9-D4566B0F9CEE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b="1" dirty="0" err="1" smtClean="0">
              <a:solidFill>
                <a:schemeClr val="accent4">
                  <a:lumMod val="75000"/>
                </a:schemeClr>
              </a:solidFill>
            </a:rPr>
            <a:t>Інтерактивність</a:t>
          </a:r>
          <a:endParaRPr lang="uk-UA" b="1" dirty="0" smtClean="0">
            <a:solidFill>
              <a:schemeClr val="accent4">
                <a:lumMod val="75000"/>
              </a:schemeClr>
            </a:solidFill>
          </a:endParaRPr>
        </a:p>
        <a:p>
          <a:r>
            <a:rPr lang="uk-UA" b="1" i="1" dirty="0" err="1" smtClean="0">
              <a:solidFill>
                <a:schemeClr val="accent4">
                  <a:lumMod val="75000"/>
                </a:schemeClr>
              </a:solidFill>
            </a:rPr>
            <a:t>“Як</a:t>
          </a:r>
          <a:r>
            <a:rPr lang="uk-UA" b="1" i="1" dirty="0" smtClean="0">
              <a:solidFill>
                <a:schemeClr val="accent4">
                  <a:lumMod val="75000"/>
                </a:schemeClr>
              </a:solidFill>
            </a:rPr>
            <a:t> в це можна зіграти?”</a:t>
          </a:r>
          <a:endParaRPr lang="ru-RU" b="1" i="1" dirty="0">
            <a:solidFill>
              <a:schemeClr val="accent4">
                <a:lumMod val="75000"/>
              </a:schemeClr>
            </a:solidFill>
          </a:endParaRPr>
        </a:p>
      </dgm:t>
    </dgm:pt>
    <dgm:pt modelId="{1A21E09F-7FD4-43BB-B30E-4FC57DD3A5EE}" type="parTrans" cxnId="{1A54C4AC-3D38-4152-8306-DA041F2164ED}">
      <dgm:prSet/>
      <dgm:spPr/>
      <dgm:t>
        <a:bodyPr/>
        <a:lstStyle/>
        <a:p>
          <a:endParaRPr lang="ru-RU"/>
        </a:p>
      </dgm:t>
    </dgm:pt>
    <dgm:pt modelId="{0CBBB0BD-8064-45B0-ACB8-AB5435DE20D5}" type="sibTrans" cxnId="{1A54C4AC-3D38-4152-8306-DA041F2164ED}">
      <dgm:prSet/>
      <dgm:spPr/>
      <dgm:t>
        <a:bodyPr/>
        <a:lstStyle/>
        <a:p>
          <a:endParaRPr lang="ru-RU"/>
        </a:p>
      </dgm:t>
    </dgm:pt>
    <dgm:pt modelId="{44D81CE6-6F43-40C6-A957-179C5FBF08F9}">
      <dgm:prSet phldrT="[Текст]"/>
      <dgm:spPr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2">
                  <a:lumMod val="95000"/>
                  <a:lumOff val="5000"/>
                </a:schemeClr>
              </a:solidFill>
            </a:rPr>
            <a:t>Як особиста активність і цілеспрямована взаємодія з іншими учасниками та отримання від них зворотного </a:t>
          </a:r>
          <a:r>
            <a:rPr lang="uk-UA" dirty="0" err="1" smtClean="0">
              <a:solidFill>
                <a:schemeClr val="tx2">
                  <a:lumMod val="95000"/>
                  <a:lumOff val="5000"/>
                </a:schemeClr>
              </a:solidFill>
            </a:rPr>
            <a:t>зв</a:t>
          </a:r>
          <a:r>
            <a:rPr lang="en-US" dirty="0" smtClean="0">
              <a:solidFill>
                <a:schemeClr val="tx2">
                  <a:lumMod val="95000"/>
                  <a:lumOff val="5000"/>
                </a:schemeClr>
              </a:solidFill>
            </a:rPr>
            <a:t>’</a:t>
          </a:r>
          <a:r>
            <a:rPr lang="uk-UA" dirty="0" err="1" smtClean="0">
              <a:solidFill>
                <a:schemeClr val="tx2">
                  <a:lumMod val="95000"/>
                  <a:lumOff val="5000"/>
                </a:schemeClr>
              </a:solidFill>
            </a:rPr>
            <a:t>язку</a:t>
          </a:r>
          <a:r>
            <a:rPr lang="uk-UA" dirty="0" smtClean="0">
              <a:solidFill>
                <a:schemeClr val="tx2">
                  <a:lumMod val="95000"/>
                  <a:lumOff val="5000"/>
                </a:schemeClr>
              </a:solidFill>
            </a:rPr>
            <a:t>, як  право на помилку і пошук нових можливостей</a:t>
          </a:r>
          <a:endParaRPr lang="ru-RU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60E73519-D1EC-4BF6-8625-56D2B057CA79}" type="parTrans" cxnId="{CA480AC0-D423-45F9-84EF-AA35345EDD61}">
      <dgm:prSet/>
      <dgm:spPr/>
      <dgm:t>
        <a:bodyPr/>
        <a:lstStyle/>
        <a:p>
          <a:endParaRPr lang="ru-RU"/>
        </a:p>
      </dgm:t>
    </dgm:pt>
    <dgm:pt modelId="{2931D7F2-F4BB-4BC4-870A-1CAB7EC88B22}" type="sibTrans" cxnId="{CA480AC0-D423-45F9-84EF-AA35345EDD61}">
      <dgm:prSet/>
      <dgm:spPr/>
      <dgm:t>
        <a:bodyPr/>
        <a:lstStyle/>
        <a:p>
          <a:endParaRPr lang="ru-RU"/>
        </a:p>
      </dgm:t>
    </dgm:pt>
    <dgm:pt modelId="{030BEF8C-F4F7-48E2-985F-FC8FB609EACF}">
      <dgm:prSet/>
      <dgm:spPr>
        <a:solidFill>
          <a:srgbClr val="CCFF99"/>
        </a:solidFill>
      </dgm:spPr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Концептуальність</a:t>
          </a:r>
        </a:p>
        <a:p>
          <a:r>
            <a:rPr lang="uk-UA" b="1" i="0" dirty="0" err="1" smtClean="0">
              <a:solidFill>
                <a:srgbClr val="C00000"/>
              </a:solidFill>
            </a:rPr>
            <a:t>“Що</a:t>
          </a:r>
          <a:r>
            <a:rPr lang="uk-UA" b="1" i="0" dirty="0" smtClean="0">
              <a:solidFill>
                <a:srgbClr val="C00000"/>
              </a:solidFill>
            </a:rPr>
            <a:t> розвиваємо?”</a:t>
          </a:r>
          <a:endParaRPr lang="ru-RU" b="1" i="0" dirty="0">
            <a:solidFill>
              <a:srgbClr val="C00000"/>
            </a:solidFill>
          </a:endParaRPr>
        </a:p>
      </dgm:t>
    </dgm:pt>
    <dgm:pt modelId="{AECA8ED1-9CFC-4606-A5E0-7850DC1408F4}" type="parTrans" cxnId="{97BBBC7E-B815-483B-8E91-CCF11D18F80B}">
      <dgm:prSet/>
      <dgm:spPr/>
      <dgm:t>
        <a:bodyPr/>
        <a:lstStyle/>
        <a:p>
          <a:endParaRPr lang="ru-RU"/>
        </a:p>
      </dgm:t>
    </dgm:pt>
    <dgm:pt modelId="{BBB722B3-3B27-4529-BD77-BFAD557C7230}" type="sibTrans" cxnId="{97BBBC7E-B815-483B-8E91-CCF11D18F80B}">
      <dgm:prSet/>
      <dgm:spPr/>
      <dgm:t>
        <a:bodyPr/>
        <a:lstStyle/>
        <a:p>
          <a:endParaRPr lang="ru-RU"/>
        </a:p>
      </dgm:t>
    </dgm:pt>
    <dgm:pt modelId="{B24D1017-099A-4ABE-AF33-73254EA46BF9}">
      <dgm:prSet/>
      <dgm:spPr>
        <a:solidFill>
          <a:srgbClr val="CCFFCC">
            <a:alpha val="90000"/>
          </a:srgb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2">
                  <a:lumMod val="95000"/>
                  <a:lumOff val="5000"/>
                </a:schemeClr>
              </a:solidFill>
            </a:rPr>
            <a:t>Як наявність певної концепції того феномену який вивчається. Достатньо зрозуміла модель, структура, схема тієї компетентності яка розвивається.</a:t>
          </a:r>
          <a:endParaRPr lang="ru-RU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38729B03-F0D0-43A1-B0CE-19E9CB2410D7}" type="parTrans" cxnId="{1A02B697-31E7-492E-9DE8-982F8ED4F751}">
      <dgm:prSet/>
      <dgm:spPr/>
      <dgm:t>
        <a:bodyPr/>
        <a:lstStyle/>
        <a:p>
          <a:endParaRPr lang="ru-RU"/>
        </a:p>
      </dgm:t>
    </dgm:pt>
    <dgm:pt modelId="{D815D190-7891-4CEC-B311-71797BF198A4}" type="sibTrans" cxnId="{1A02B697-31E7-492E-9DE8-982F8ED4F751}">
      <dgm:prSet/>
      <dgm:spPr/>
      <dgm:t>
        <a:bodyPr/>
        <a:lstStyle/>
        <a:p>
          <a:endParaRPr lang="ru-RU"/>
        </a:p>
      </dgm:t>
    </dgm:pt>
    <dgm:pt modelId="{80ADA55E-3683-4D44-A7EB-F56177031546}" type="pres">
      <dgm:prSet presAssocID="{39E6F64E-BEEC-4C86-87EE-C34792EFBAA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6B64C2-2D33-49A6-9C1D-DB80C3E877A6}" type="pres">
      <dgm:prSet presAssocID="{A81C7C2D-0251-4F71-BC46-C641D46DC898}" presName="linNode" presStyleCnt="0"/>
      <dgm:spPr/>
    </dgm:pt>
    <dgm:pt modelId="{0C30C467-350C-4500-A6B0-8280769B9827}" type="pres">
      <dgm:prSet presAssocID="{A81C7C2D-0251-4F71-BC46-C641D46DC898}" presName="parentShp" presStyleLbl="node1" presStyleIdx="0" presStyleCnt="3" custScaleX="89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09FF7-49B0-4CC7-8068-A2B5A706F36C}" type="pres">
      <dgm:prSet presAssocID="{A81C7C2D-0251-4F71-BC46-C641D46DC898}" presName="childShp" presStyleLbl="bgAccFollowNode1" presStyleIdx="0" presStyleCnt="3" custScaleX="123313" custScaleY="64571">
        <dgm:presLayoutVars>
          <dgm:bulletEnabled val="1"/>
        </dgm:presLayoutVars>
      </dgm:prSet>
      <dgm:spPr>
        <a:prstGeom prst="flowChartDisplay">
          <a:avLst/>
        </a:prstGeom>
      </dgm:spPr>
      <dgm:t>
        <a:bodyPr/>
        <a:lstStyle/>
        <a:p>
          <a:endParaRPr lang="ru-RU"/>
        </a:p>
      </dgm:t>
    </dgm:pt>
    <dgm:pt modelId="{FEAE723D-2208-457B-89B1-E2D1FB5BF2A6}" type="pres">
      <dgm:prSet presAssocID="{ABC63572-5BD9-4A55-8186-2C0FCE06947D}" presName="spacing" presStyleCnt="0"/>
      <dgm:spPr/>
    </dgm:pt>
    <dgm:pt modelId="{AD673A73-8A43-4979-A812-05A4C96A6B22}" type="pres">
      <dgm:prSet presAssocID="{5C20B612-2D93-48FA-9BF9-D4566B0F9CEE}" presName="linNode" presStyleCnt="0"/>
      <dgm:spPr/>
    </dgm:pt>
    <dgm:pt modelId="{E6044DE2-3867-4DC5-AF6F-B25C5F9D9DEF}" type="pres">
      <dgm:prSet presAssocID="{5C20B612-2D93-48FA-9BF9-D4566B0F9CEE}" presName="parentShp" presStyleLbl="node1" presStyleIdx="1" presStyleCnt="3" custScaleX="78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DEFC71-D140-476C-96FF-8B243AC4993A}" type="pres">
      <dgm:prSet presAssocID="{5C20B612-2D93-48FA-9BF9-D4566B0F9CEE}" presName="childShp" presStyleLbl="bgAccFollowNode1" presStyleIdx="1" presStyleCnt="3" custScaleX="117742">
        <dgm:presLayoutVars>
          <dgm:bulletEnabled val="1"/>
        </dgm:presLayoutVars>
      </dgm:prSet>
      <dgm:spPr>
        <a:prstGeom prst="flowChartDisplay">
          <a:avLst/>
        </a:prstGeom>
      </dgm:spPr>
      <dgm:t>
        <a:bodyPr/>
        <a:lstStyle/>
        <a:p>
          <a:endParaRPr lang="ru-RU"/>
        </a:p>
      </dgm:t>
    </dgm:pt>
    <dgm:pt modelId="{D10647BC-FFB7-465A-9319-B17A01A03C66}" type="pres">
      <dgm:prSet presAssocID="{0CBBB0BD-8064-45B0-ACB8-AB5435DE20D5}" presName="spacing" presStyleCnt="0"/>
      <dgm:spPr/>
    </dgm:pt>
    <dgm:pt modelId="{373F7172-11C0-49C9-B5EA-A353399F23A6}" type="pres">
      <dgm:prSet presAssocID="{030BEF8C-F4F7-48E2-985F-FC8FB609EACF}" presName="linNode" presStyleCnt="0"/>
      <dgm:spPr/>
    </dgm:pt>
    <dgm:pt modelId="{78941E22-0BB3-4401-8498-0024C583C3F2}" type="pres">
      <dgm:prSet presAssocID="{030BEF8C-F4F7-48E2-985F-FC8FB609EACF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193B4-85E6-4D6C-9501-F19D108B6BA9}" type="pres">
      <dgm:prSet presAssocID="{030BEF8C-F4F7-48E2-985F-FC8FB609EACF}" presName="childShp" presStyleLbl="bgAccFollowNode1" presStyleIdx="2" presStyleCnt="3" custScaleX="142292">
        <dgm:presLayoutVars>
          <dgm:bulletEnabled val="1"/>
        </dgm:presLayoutVars>
      </dgm:prSet>
      <dgm:spPr>
        <a:prstGeom prst="flowChartDisplay">
          <a:avLst/>
        </a:prstGeom>
      </dgm:spPr>
      <dgm:t>
        <a:bodyPr/>
        <a:lstStyle/>
        <a:p>
          <a:endParaRPr lang="ru-RU"/>
        </a:p>
      </dgm:t>
    </dgm:pt>
  </dgm:ptLst>
  <dgm:cxnLst>
    <dgm:cxn modelId="{D0D6D508-24F3-41CC-9B9E-EB9B2F678AD4}" type="presOf" srcId="{A81C7C2D-0251-4F71-BC46-C641D46DC898}" destId="{0C30C467-350C-4500-A6B0-8280769B9827}" srcOrd="0" destOrd="0" presId="urn:microsoft.com/office/officeart/2005/8/layout/vList6"/>
    <dgm:cxn modelId="{401248E3-88E6-4EE1-B07A-B8837AE6653E}" type="presOf" srcId="{030BEF8C-F4F7-48E2-985F-FC8FB609EACF}" destId="{78941E22-0BB3-4401-8498-0024C583C3F2}" srcOrd="0" destOrd="0" presId="urn:microsoft.com/office/officeart/2005/8/layout/vList6"/>
    <dgm:cxn modelId="{97BBBC7E-B815-483B-8E91-CCF11D18F80B}" srcId="{39E6F64E-BEEC-4C86-87EE-C34792EFBAA1}" destId="{030BEF8C-F4F7-48E2-985F-FC8FB609EACF}" srcOrd="2" destOrd="0" parTransId="{AECA8ED1-9CFC-4606-A5E0-7850DC1408F4}" sibTransId="{BBB722B3-3B27-4529-BD77-BFAD557C7230}"/>
    <dgm:cxn modelId="{1DD089BF-09C8-4C2C-B680-D38EACBEC43C}" type="presOf" srcId="{44D81CE6-6F43-40C6-A957-179C5FBF08F9}" destId="{67DEFC71-D140-476C-96FF-8B243AC4993A}" srcOrd="0" destOrd="0" presId="urn:microsoft.com/office/officeart/2005/8/layout/vList6"/>
    <dgm:cxn modelId="{1A02B697-31E7-492E-9DE8-982F8ED4F751}" srcId="{030BEF8C-F4F7-48E2-985F-FC8FB609EACF}" destId="{B24D1017-099A-4ABE-AF33-73254EA46BF9}" srcOrd="0" destOrd="0" parTransId="{38729B03-F0D0-43A1-B0CE-19E9CB2410D7}" sibTransId="{D815D190-7891-4CEC-B311-71797BF198A4}"/>
    <dgm:cxn modelId="{5302B1A4-F052-4563-8948-2254EBF36E43}" type="presOf" srcId="{9E32BAAF-1935-43F8-9C13-AF2EEA460420}" destId="{70909FF7-49B0-4CC7-8068-A2B5A706F36C}" srcOrd="0" destOrd="0" presId="urn:microsoft.com/office/officeart/2005/8/layout/vList6"/>
    <dgm:cxn modelId="{14DA400D-B123-4100-8666-3A78287D81DE}" type="presOf" srcId="{B24D1017-099A-4ABE-AF33-73254EA46BF9}" destId="{044193B4-85E6-4D6C-9501-F19D108B6BA9}" srcOrd="0" destOrd="0" presId="urn:microsoft.com/office/officeart/2005/8/layout/vList6"/>
    <dgm:cxn modelId="{CA480AC0-D423-45F9-84EF-AA35345EDD61}" srcId="{5C20B612-2D93-48FA-9BF9-D4566B0F9CEE}" destId="{44D81CE6-6F43-40C6-A957-179C5FBF08F9}" srcOrd="0" destOrd="0" parTransId="{60E73519-D1EC-4BF6-8625-56D2B057CA79}" sibTransId="{2931D7F2-F4BB-4BC4-870A-1CAB7EC88B22}"/>
    <dgm:cxn modelId="{1A54C4AC-3D38-4152-8306-DA041F2164ED}" srcId="{39E6F64E-BEEC-4C86-87EE-C34792EFBAA1}" destId="{5C20B612-2D93-48FA-9BF9-D4566B0F9CEE}" srcOrd="1" destOrd="0" parTransId="{1A21E09F-7FD4-43BB-B30E-4FC57DD3A5EE}" sibTransId="{0CBBB0BD-8064-45B0-ACB8-AB5435DE20D5}"/>
    <dgm:cxn modelId="{5A17266B-7876-4B92-B601-4D6A72E4EAA0}" type="presOf" srcId="{39E6F64E-BEEC-4C86-87EE-C34792EFBAA1}" destId="{80ADA55E-3683-4D44-A7EB-F56177031546}" srcOrd="0" destOrd="0" presId="urn:microsoft.com/office/officeart/2005/8/layout/vList6"/>
    <dgm:cxn modelId="{E1FE6134-3B44-4484-8C37-ACB929130769}" type="presOf" srcId="{5C20B612-2D93-48FA-9BF9-D4566B0F9CEE}" destId="{E6044DE2-3867-4DC5-AF6F-B25C5F9D9DEF}" srcOrd="0" destOrd="0" presId="urn:microsoft.com/office/officeart/2005/8/layout/vList6"/>
    <dgm:cxn modelId="{F7268457-EC82-4E4D-B040-2F06E6FAF337}" srcId="{39E6F64E-BEEC-4C86-87EE-C34792EFBAA1}" destId="{A81C7C2D-0251-4F71-BC46-C641D46DC898}" srcOrd="0" destOrd="0" parTransId="{86C0F03F-129C-4029-9170-63A32F88919F}" sibTransId="{ABC63572-5BD9-4A55-8186-2C0FCE06947D}"/>
    <dgm:cxn modelId="{0A96848D-8CB6-4D26-B3F2-7C2A589C3AAD}" srcId="{A81C7C2D-0251-4F71-BC46-C641D46DC898}" destId="{9E32BAAF-1935-43F8-9C13-AF2EEA460420}" srcOrd="0" destOrd="0" parTransId="{E7EEE2A7-5693-400F-966B-ED8D90EB6BF3}" sibTransId="{9111C384-583D-4DE1-B228-714DC1862ABA}"/>
    <dgm:cxn modelId="{4F4738F3-8AD0-4CF6-B786-DE6F9707097C}" type="presParOf" srcId="{80ADA55E-3683-4D44-A7EB-F56177031546}" destId="{376B64C2-2D33-49A6-9C1D-DB80C3E877A6}" srcOrd="0" destOrd="0" presId="urn:microsoft.com/office/officeart/2005/8/layout/vList6"/>
    <dgm:cxn modelId="{033B3E36-D9AC-43AD-8E20-5BDBBB5EE950}" type="presParOf" srcId="{376B64C2-2D33-49A6-9C1D-DB80C3E877A6}" destId="{0C30C467-350C-4500-A6B0-8280769B9827}" srcOrd="0" destOrd="0" presId="urn:microsoft.com/office/officeart/2005/8/layout/vList6"/>
    <dgm:cxn modelId="{7725353F-F8E2-4296-B5B4-B41C85B706F6}" type="presParOf" srcId="{376B64C2-2D33-49A6-9C1D-DB80C3E877A6}" destId="{70909FF7-49B0-4CC7-8068-A2B5A706F36C}" srcOrd="1" destOrd="0" presId="urn:microsoft.com/office/officeart/2005/8/layout/vList6"/>
    <dgm:cxn modelId="{B9F3E1AA-3865-4AA3-A159-FF0FCB1D6505}" type="presParOf" srcId="{80ADA55E-3683-4D44-A7EB-F56177031546}" destId="{FEAE723D-2208-457B-89B1-E2D1FB5BF2A6}" srcOrd="1" destOrd="0" presId="urn:microsoft.com/office/officeart/2005/8/layout/vList6"/>
    <dgm:cxn modelId="{7AFD9BD1-8B74-47C8-A3B3-C653A61F764E}" type="presParOf" srcId="{80ADA55E-3683-4D44-A7EB-F56177031546}" destId="{AD673A73-8A43-4979-A812-05A4C96A6B22}" srcOrd="2" destOrd="0" presId="urn:microsoft.com/office/officeart/2005/8/layout/vList6"/>
    <dgm:cxn modelId="{5A382083-000E-4B5F-A74D-19704C2EEF8C}" type="presParOf" srcId="{AD673A73-8A43-4979-A812-05A4C96A6B22}" destId="{E6044DE2-3867-4DC5-AF6F-B25C5F9D9DEF}" srcOrd="0" destOrd="0" presId="urn:microsoft.com/office/officeart/2005/8/layout/vList6"/>
    <dgm:cxn modelId="{7861ADC6-C1B8-47BA-AA58-3DFEE36AD72E}" type="presParOf" srcId="{AD673A73-8A43-4979-A812-05A4C96A6B22}" destId="{67DEFC71-D140-476C-96FF-8B243AC4993A}" srcOrd="1" destOrd="0" presId="urn:microsoft.com/office/officeart/2005/8/layout/vList6"/>
    <dgm:cxn modelId="{1849775A-1DB6-4FE0-81AD-91463BE73486}" type="presParOf" srcId="{80ADA55E-3683-4D44-A7EB-F56177031546}" destId="{D10647BC-FFB7-465A-9319-B17A01A03C66}" srcOrd="3" destOrd="0" presId="urn:microsoft.com/office/officeart/2005/8/layout/vList6"/>
    <dgm:cxn modelId="{5B5F25B1-6C4E-4DC7-9601-8250F03BAF64}" type="presParOf" srcId="{80ADA55E-3683-4D44-A7EB-F56177031546}" destId="{373F7172-11C0-49C9-B5EA-A353399F23A6}" srcOrd="4" destOrd="0" presId="urn:microsoft.com/office/officeart/2005/8/layout/vList6"/>
    <dgm:cxn modelId="{D24D7A26-A33B-40C3-93BC-D3B9FD0F0C48}" type="presParOf" srcId="{373F7172-11C0-49C9-B5EA-A353399F23A6}" destId="{78941E22-0BB3-4401-8498-0024C583C3F2}" srcOrd="0" destOrd="0" presId="urn:microsoft.com/office/officeart/2005/8/layout/vList6"/>
    <dgm:cxn modelId="{B34227CA-681C-4440-9810-4DA1BE8CBAB8}" type="presParOf" srcId="{373F7172-11C0-49C9-B5EA-A353399F23A6}" destId="{044193B4-85E6-4D6C-9501-F19D108B6BA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D0EF967-D242-4BE7-8152-BF94F4ABD547}" type="doc">
      <dgm:prSet loTypeId="urn:microsoft.com/office/officeart/2005/8/layout/cycle3" loCatId="cycle" qsTypeId="urn:microsoft.com/office/officeart/2005/8/quickstyle/3d2" qsCatId="3D" csTypeId="urn:microsoft.com/office/officeart/2005/8/colors/colorful1#10" csCatId="colorful" phldr="1"/>
      <dgm:spPr/>
      <dgm:t>
        <a:bodyPr/>
        <a:lstStyle/>
        <a:p>
          <a:endParaRPr lang="ru-RU"/>
        </a:p>
      </dgm:t>
    </dgm:pt>
    <dgm:pt modelId="{7F76E871-BC6E-47CC-A44D-E467D5136E4A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- вчитель</a:t>
          </a:r>
          <a:endParaRPr lang="ru-RU" sz="3200" b="1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790194B7-4192-4E05-AA74-C030EC31A8BA}" type="parTrans" cxnId="{B9D33CD4-B654-4EA2-9846-E1686EFB4D47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D19582B9-2674-4B7C-AF9E-B3853EEEFB4A}" type="sibTrans" cxnId="{B9D33CD4-B654-4EA2-9846-E1686EFB4D47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16D2332F-8C18-458D-9F02-09411337EFA2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- партнер</a:t>
          </a:r>
          <a:endParaRPr lang="ru-RU" sz="3200" b="1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6A95B90B-24C3-4A05-BBA8-9FB54592BDDF}" type="parTrans" cxnId="{ABE78713-C723-4903-8EAD-F101DEC3A035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DEFD88B8-B621-49DC-B096-7E42BEBCF8A4}" type="sibTrans" cxnId="{ABE78713-C723-4903-8EAD-F101DEC3A035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24AF8EC5-F90A-45C7-973E-0762CA6396CF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- професіонал</a:t>
          </a:r>
          <a:endParaRPr lang="ru-RU" sz="3200" b="1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3E8F5644-98B3-41DE-B082-BA5669D6F061}" type="parTrans" cxnId="{FB3B243A-1775-483B-9141-879D6A294E2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819E9B73-5F8F-4FFB-867B-899D242E9F55}" type="sibTrans" cxnId="{FB3B243A-1775-483B-9141-879D6A294E2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FF263A7F-3E53-471E-AA43-343643164303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- особистість</a:t>
          </a:r>
          <a:endParaRPr lang="ru-RU" sz="3200" b="1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520E5A6C-96E6-4D1B-8DC6-28245EF6B396}" type="parTrans" cxnId="{7A42CEEE-FB33-44DC-9C3A-BF8908F5EEF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4ADD34F6-8B44-4A85-912D-DE9477B89D40}" type="sibTrans" cxnId="{7A42CEEE-FB33-44DC-9C3A-BF8908F5EEF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A8056D11-360C-4F46-87A5-72646E7AEF6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</a:t>
          </a:r>
          <a:r>
            <a:rPr lang="uk-UA" sz="3200" b="1" dirty="0" err="1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-майстер</a:t>
          </a:r>
          <a:endParaRPr lang="ru-RU" sz="3200" b="1" dirty="0" smtClean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  <a:p>
          <a:pPr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A0E5191D-2383-4433-95E1-B65B2AF28670}" type="parTrans" cxnId="{CEAFD700-2D35-4526-8E70-2FA4E72283C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18DAF3E4-6A48-4235-99E5-62F064B630F5}" type="sibTrans" cxnId="{CEAFD700-2D35-4526-8E70-2FA4E72283C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gm:t>
    </dgm:pt>
    <dgm:pt modelId="{FBA748FE-E038-44DA-9B24-220D100DF265}" type="pres">
      <dgm:prSet presAssocID="{7D0EF967-D242-4BE7-8152-BF94F4ABD54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909A9F-53A9-4246-9D47-59ABACF0D4EF}" type="pres">
      <dgm:prSet presAssocID="{7D0EF967-D242-4BE7-8152-BF94F4ABD547}" presName="cycle" presStyleCnt="0"/>
      <dgm:spPr/>
      <dgm:t>
        <a:bodyPr/>
        <a:lstStyle/>
        <a:p>
          <a:endParaRPr lang="ru-RU"/>
        </a:p>
      </dgm:t>
    </dgm:pt>
    <dgm:pt modelId="{0988E41A-0582-4F23-8D55-F3D59F1A536C}" type="pres">
      <dgm:prSet presAssocID="{7F76E871-BC6E-47CC-A44D-E467D5136E4A}" presName="nodeFirstNode" presStyleLbl="node1" presStyleIdx="0" presStyleCnt="5" custScaleX="141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75370-6323-496D-B60C-6726317A9422}" type="pres">
      <dgm:prSet presAssocID="{D19582B9-2674-4B7C-AF9E-B3853EEEFB4A}" presName="sibTransFirstNode" presStyleLbl="bgShp" presStyleIdx="0" presStyleCnt="1" custLinFactNeighborX="-118" custLinFactNeighborY="-1184"/>
      <dgm:spPr/>
      <dgm:t>
        <a:bodyPr/>
        <a:lstStyle/>
        <a:p>
          <a:endParaRPr lang="ru-RU"/>
        </a:p>
      </dgm:t>
    </dgm:pt>
    <dgm:pt modelId="{8415E4B4-1AD6-4649-8EC1-17A9C8A8304D}" type="pres">
      <dgm:prSet presAssocID="{16D2332F-8C18-458D-9F02-09411337EFA2}" presName="nodeFollowingNodes" presStyleLbl="node1" presStyleIdx="1" presStyleCnt="5" custScaleX="132116" custRadScaleRad="100185" custRadScaleInc="11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74AED-C64E-47D8-B707-2A3C27A5162D}" type="pres">
      <dgm:prSet presAssocID="{24AF8EC5-F90A-45C7-973E-0762CA6396CF}" presName="nodeFollowingNodes" presStyleLbl="node1" presStyleIdx="2" presStyleCnt="5" custScaleX="158647" custScaleY="75507" custRadScaleRad="128742" custRadScaleInc="-35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DDF47-10B5-40F0-9C0A-E3C9DD758A80}" type="pres">
      <dgm:prSet presAssocID="{FF263A7F-3E53-471E-AA43-343643164303}" presName="nodeFollowingNodes" presStyleLbl="node1" presStyleIdx="3" presStyleCnt="5" custScaleX="143591" custScaleY="79470" custRadScaleRad="116938" custRadScaleInc="29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95DA6-5D04-46A6-A272-BF19AB8AA213}" type="pres">
      <dgm:prSet presAssocID="{A8056D11-360C-4F46-87A5-72646E7AEF68}" presName="nodeFollowingNodes" presStyleLbl="node1" presStyleIdx="4" presStyleCnt="5" custScaleX="128621" custRadScaleRad="98067" custRadScaleInc="-10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D33CD4-B654-4EA2-9846-E1686EFB4D47}" srcId="{7D0EF967-D242-4BE7-8152-BF94F4ABD547}" destId="{7F76E871-BC6E-47CC-A44D-E467D5136E4A}" srcOrd="0" destOrd="0" parTransId="{790194B7-4192-4E05-AA74-C030EC31A8BA}" sibTransId="{D19582B9-2674-4B7C-AF9E-B3853EEEFB4A}"/>
    <dgm:cxn modelId="{7A42CEEE-FB33-44DC-9C3A-BF8908F5EEF8}" srcId="{7D0EF967-D242-4BE7-8152-BF94F4ABD547}" destId="{FF263A7F-3E53-471E-AA43-343643164303}" srcOrd="3" destOrd="0" parTransId="{520E5A6C-96E6-4D1B-8DC6-28245EF6B396}" sibTransId="{4ADD34F6-8B44-4A85-912D-DE9477B89D40}"/>
    <dgm:cxn modelId="{FB3B243A-1775-483B-9141-879D6A294E2F}" srcId="{7D0EF967-D242-4BE7-8152-BF94F4ABD547}" destId="{24AF8EC5-F90A-45C7-973E-0762CA6396CF}" srcOrd="2" destOrd="0" parTransId="{3E8F5644-98B3-41DE-B082-BA5669D6F061}" sibTransId="{819E9B73-5F8F-4FFB-867B-899D242E9F55}"/>
    <dgm:cxn modelId="{150E0BA4-FFA7-4ADC-80D2-D164A9BDDDC4}" type="presOf" srcId="{16D2332F-8C18-458D-9F02-09411337EFA2}" destId="{8415E4B4-1AD6-4649-8EC1-17A9C8A8304D}" srcOrd="0" destOrd="0" presId="urn:microsoft.com/office/officeart/2005/8/layout/cycle3"/>
    <dgm:cxn modelId="{E6FFC556-5425-4F26-82E2-21DF24C81F0E}" type="presOf" srcId="{7D0EF967-D242-4BE7-8152-BF94F4ABD547}" destId="{FBA748FE-E038-44DA-9B24-220D100DF265}" srcOrd="0" destOrd="0" presId="urn:microsoft.com/office/officeart/2005/8/layout/cycle3"/>
    <dgm:cxn modelId="{ABE78713-C723-4903-8EAD-F101DEC3A035}" srcId="{7D0EF967-D242-4BE7-8152-BF94F4ABD547}" destId="{16D2332F-8C18-458D-9F02-09411337EFA2}" srcOrd="1" destOrd="0" parTransId="{6A95B90B-24C3-4A05-BBA8-9FB54592BDDF}" sibTransId="{DEFD88B8-B621-49DC-B096-7E42BEBCF8A4}"/>
    <dgm:cxn modelId="{6A8CC41D-C8FD-47DB-BCD3-9E6798FE8D72}" type="presOf" srcId="{7F76E871-BC6E-47CC-A44D-E467D5136E4A}" destId="{0988E41A-0582-4F23-8D55-F3D59F1A536C}" srcOrd="0" destOrd="0" presId="urn:microsoft.com/office/officeart/2005/8/layout/cycle3"/>
    <dgm:cxn modelId="{D0C76372-3E46-4177-BC02-F3C41AF5040D}" type="presOf" srcId="{FF263A7F-3E53-471E-AA43-343643164303}" destId="{494DDF47-10B5-40F0-9C0A-E3C9DD758A80}" srcOrd="0" destOrd="0" presId="urn:microsoft.com/office/officeart/2005/8/layout/cycle3"/>
    <dgm:cxn modelId="{0007F8CD-C8E8-494B-897E-98F21AF3B64B}" type="presOf" srcId="{D19582B9-2674-4B7C-AF9E-B3853EEEFB4A}" destId="{A1D75370-6323-496D-B60C-6726317A9422}" srcOrd="0" destOrd="0" presId="urn:microsoft.com/office/officeart/2005/8/layout/cycle3"/>
    <dgm:cxn modelId="{A6E5449D-C7F9-4410-A3B0-7F13F657E423}" type="presOf" srcId="{A8056D11-360C-4F46-87A5-72646E7AEF68}" destId="{A2F95DA6-5D04-46A6-A272-BF19AB8AA213}" srcOrd="0" destOrd="0" presId="urn:microsoft.com/office/officeart/2005/8/layout/cycle3"/>
    <dgm:cxn modelId="{CEAFD700-2D35-4526-8E70-2FA4E72283C6}" srcId="{7D0EF967-D242-4BE7-8152-BF94F4ABD547}" destId="{A8056D11-360C-4F46-87A5-72646E7AEF68}" srcOrd="4" destOrd="0" parTransId="{A0E5191D-2383-4433-95E1-B65B2AF28670}" sibTransId="{18DAF3E4-6A48-4235-99E5-62F064B630F5}"/>
    <dgm:cxn modelId="{BA34EA9C-E19F-4FAC-BDA5-425910D1637D}" type="presOf" srcId="{24AF8EC5-F90A-45C7-973E-0762CA6396CF}" destId="{F9E74AED-C64E-47D8-B707-2A3C27A5162D}" srcOrd="0" destOrd="0" presId="urn:microsoft.com/office/officeart/2005/8/layout/cycle3"/>
    <dgm:cxn modelId="{3A1809C5-CBC4-484B-B4B5-B1403FC4FEB1}" type="presParOf" srcId="{FBA748FE-E038-44DA-9B24-220D100DF265}" destId="{22909A9F-53A9-4246-9D47-59ABACF0D4EF}" srcOrd="0" destOrd="0" presId="urn:microsoft.com/office/officeart/2005/8/layout/cycle3"/>
    <dgm:cxn modelId="{F1BEEAB4-7DEA-4BC6-AA90-65AB5AC35CD8}" type="presParOf" srcId="{22909A9F-53A9-4246-9D47-59ABACF0D4EF}" destId="{0988E41A-0582-4F23-8D55-F3D59F1A536C}" srcOrd="0" destOrd="0" presId="urn:microsoft.com/office/officeart/2005/8/layout/cycle3"/>
    <dgm:cxn modelId="{87D93BC3-394C-49EE-9DB8-1B2CFDE44449}" type="presParOf" srcId="{22909A9F-53A9-4246-9D47-59ABACF0D4EF}" destId="{A1D75370-6323-496D-B60C-6726317A9422}" srcOrd="1" destOrd="0" presId="urn:microsoft.com/office/officeart/2005/8/layout/cycle3"/>
    <dgm:cxn modelId="{F2E9EB04-7E78-4F37-803A-062F2C0F6DAB}" type="presParOf" srcId="{22909A9F-53A9-4246-9D47-59ABACF0D4EF}" destId="{8415E4B4-1AD6-4649-8EC1-17A9C8A8304D}" srcOrd="2" destOrd="0" presId="urn:microsoft.com/office/officeart/2005/8/layout/cycle3"/>
    <dgm:cxn modelId="{FB23AF6E-34CF-452A-AAFA-B89284766DBA}" type="presParOf" srcId="{22909A9F-53A9-4246-9D47-59ABACF0D4EF}" destId="{F9E74AED-C64E-47D8-B707-2A3C27A5162D}" srcOrd="3" destOrd="0" presId="urn:microsoft.com/office/officeart/2005/8/layout/cycle3"/>
    <dgm:cxn modelId="{9124D9FA-77FA-4276-BCD8-5995F0E2D919}" type="presParOf" srcId="{22909A9F-53A9-4246-9D47-59ABACF0D4EF}" destId="{494DDF47-10B5-40F0-9C0A-E3C9DD758A80}" srcOrd="4" destOrd="0" presId="urn:microsoft.com/office/officeart/2005/8/layout/cycle3"/>
    <dgm:cxn modelId="{76DA0600-34FF-4DAF-8726-EB0887240683}" type="presParOf" srcId="{22909A9F-53A9-4246-9D47-59ABACF0D4EF}" destId="{A2F95DA6-5D04-46A6-A272-BF19AB8AA213}" srcOrd="5" destOrd="0" presId="urn:microsoft.com/office/officeart/2005/8/layout/cycle3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D8EA979-D399-447A-BEBC-695E3021E00C}" type="doc">
      <dgm:prSet loTypeId="urn:microsoft.com/office/officeart/2005/8/layout/lProcess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427980E-71A1-4176-8F29-E1DFB84A20C6}">
      <dgm:prSet phldrT="[Текст]" custT="1"/>
      <dgm:spPr/>
      <dgm:t>
        <a:bodyPr/>
        <a:lstStyle/>
        <a:p>
          <a:r>
            <a:rPr lang="uk-UA" sz="3200" b="1" i="1" smtClean="0">
              <a:latin typeface="Bookman Old Style" pitchFamily="18" charset="0"/>
            </a:rPr>
            <a:t>Простір подій</a:t>
          </a:r>
          <a:endParaRPr lang="ru-RU" sz="3200" b="1" i="1" dirty="0">
            <a:latin typeface="Bookman Old Style" pitchFamily="18" charset="0"/>
          </a:endParaRPr>
        </a:p>
      </dgm:t>
    </dgm:pt>
    <dgm:pt modelId="{E7BEFAB3-FCC4-4B59-AE3B-C7284848D33E}" type="parTrans" cxnId="{C283DC37-F034-4B42-BBDD-33A2C00FEAE2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1BD83749-8650-4A0B-8EFF-5FE038CB354C}" type="sibTrans" cxnId="{C283DC37-F034-4B42-BBDD-33A2C00FEAE2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DE2E8561-BC2E-4384-9C5C-F1D6FDDC7E94}">
      <dgm:prSet phldrT="[Текст]" custT="1"/>
      <dgm:spPr/>
      <dgm:t>
        <a:bodyPr/>
        <a:lstStyle/>
        <a:p>
          <a:r>
            <a:rPr lang="uk-UA" sz="3200" b="1" dirty="0" smtClean="0">
              <a:latin typeface="Bookman Old Style" pitchFamily="18" charset="0"/>
            </a:rPr>
            <a:t>Рівень </a:t>
          </a:r>
          <a:r>
            <a:rPr lang="uk-UA" sz="3200" b="1" dirty="0" err="1" smtClean="0">
              <a:latin typeface="Bookman Old Style" pitchFamily="18" charset="0"/>
            </a:rPr>
            <a:t>подієвості</a:t>
          </a:r>
          <a:r>
            <a:rPr lang="uk-UA" sz="3200" b="1" dirty="0" smtClean="0">
              <a:latin typeface="Bookman Old Style" pitchFamily="18" charset="0"/>
            </a:rPr>
            <a:t>: низький, достатній, високий</a:t>
          </a:r>
          <a:endParaRPr lang="ru-RU" sz="3200" b="1" dirty="0">
            <a:latin typeface="Bookman Old Style" pitchFamily="18" charset="0"/>
          </a:endParaRPr>
        </a:p>
      </dgm:t>
    </dgm:pt>
    <dgm:pt modelId="{9849910C-7A4C-4758-8887-31404BB64147}" type="parTrans" cxnId="{23D95C40-FE21-491C-B36A-658D86243DCA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87B5E49C-857D-4404-BD95-7F2BF97BEA8B}" type="sibTrans" cxnId="{23D95C40-FE21-491C-B36A-658D86243DCA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9A7DD477-5C0B-40B6-8D36-E1A0AEA6EF4E}">
      <dgm:prSet phldrT="[Текст]" custT="1"/>
      <dgm:spPr/>
      <dgm:t>
        <a:bodyPr/>
        <a:lstStyle/>
        <a:p>
          <a:r>
            <a:rPr lang="uk-UA" sz="3200" b="1" smtClean="0">
              <a:latin typeface="Bookman Old Style" pitchFamily="18" charset="0"/>
            </a:rPr>
            <a:t>Найбільш значимі події</a:t>
          </a:r>
          <a:endParaRPr lang="ru-RU" sz="3200" b="1" dirty="0">
            <a:latin typeface="Bookman Old Style" pitchFamily="18" charset="0"/>
          </a:endParaRPr>
        </a:p>
      </dgm:t>
    </dgm:pt>
    <dgm:pt modelId="{7B3F245F-D916-4DB7-8840-0D81E70B89BB}" type="parTrans" cxnId="{E6665346-F32C-43C3-8B97-ED51285A135A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FB97FBB2-EC7B-4229-A727-5394C9904760}" type="sibTrans" cxnId="{E6665346-F32C-43C3-8B97-ED51285A135A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000B2C8B-16B6-4EA8-8DBD-756A1A7847F4}">
      <dgm:prSet custT="1"/>
      <dgm:spPr/>
      <dgm:t>
        <a:bodyPr/>
        <a:lstStyle/>
        <a:p>
          <a:r>
            <a:rPr lang="uk-UA" sz="3200" b="1" smtClean="0">
              <a:latin typeface="Bookman Old Style" pitchFamily="18" charset="0"/>
            </a:rPr>
            <a:t>Що зроблено вперше</a:t>
          </a:r>
          <a:endParaRPr lang="ru-RU" sz="3200" b="1" dirty="0">
            <a:latin typeface="Bookman Old Style" pitchFamily="18" charset="0"/>
          </a:endParaRPr>
        </a:p>
      </dgm:t>
    </dgm:pt>
    <dgm:pt modelId="{847DB6B7-F22B-442B-8E5B-D50B84EC4B20}" type="parTrans" cxnId="{A1CB890E-6114-43C9-95D4-443CF5993274}">
      <dgm:prSet/>
      <dgm:spPr/>
      <dgm:t>
        <a:bodyPr/>
        <a:lstStyle/>
        <a:p>
          <a:endParaRPr lang="ru-RU">
            <a:solidFill>
              <a:schemeClr val="accent2">
                <a:lumMod val="75000"/>
              </a:schemeClr>
            </a:solidFill>
          </a:endParaRPr>
        </a:p>
      </dgm:t>
    </dgm:pt>
    <dgm:pt modelId="{32097C00-9340-4E67-900A-5F5795B147B9}" type="sibTrans" cxnId="{A1CB890E-6114-43C9-95D4-443CF5993274}">
      <dgm:prSet/>
      <dgm:spPr/>
      <dgm:t>
        <a:bodyPr/>
        <a:lstStyle/>
        <a:p>
          <a:endParaRPr lang="ru-RU">
            <a:solidFill>
              <a:schemeClr val="accent2">
                <a:lumMod val="75000"/>
              </a:schemeClr>
            </a:solidFill>
          </a:endParaRPr>
        </a:p>
      </dgm:t>
    </dgm:pt>
    <dgm:pt modelId="{3292979E-6372-4C9A-9C26-E5652897155A}" type="pres">
      <dgm:prSet presAssocID="{7D8EA979-D399-447A-BEBC-695E3021E0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B05CBF-0567-405A-ADB0-64D4DA1C871C}" type="pres">
      <dgm:prSet presAssocID="{C427980E-71A1-4176-8F29-E1DFB84A20C6}" presName="vertFlow" presStyleCnt="0"/>
      <dgm:spPr/>
      <dgm:t>
        <a:bodyPr/>
        <a:lstStyle/>
        <a:p>
          <a:endParaRPr lang="uk-UA"/>
        </a:p>
      </dgm:t>
    </dgm:pt>
    <dgm:pt modelId="{46C01B52-905B-4A78-A137-CFB2AE4E4C58}" type="pres">
      <dgm:prSet presAssocID="{C427980E-71A1-4176-8F29-E1DFB84A20C6}" presName="header" presStyleLbl="node1" presStyleIdx="0" presStyleCnt="1" custScaleX="678317" custScaleY="374544" custLinFactY="-14953" custLinFactNeighborX="2638" custLinFactNeighborY="-100000"/>
      <dgm:spPr/>
      <dgm:t>
        <a:bodyPr/>
        <a:lstStyle/>
        <a:p>
          <a:endParaRPr lang="ru-RU"/>
        </a:p>
      </dgm:t>
    </dgm:pt>
    <dgm:pt modelId="{507A605A-74DF-4BF4-B920-16FC5086AC98}" type="pres">
      <dgm:prSet presAssocID="{9849910C-7A4C-4758-8887-31404BB64147}" presName="parTrans" presStyleLbl="sibTrans2D1" presStyleIdx="0" presStyleCnt="3"/>
      <dgm:spPr/>
      <dgm:t>
        <a:bodyPr/>
        <a:lstStyle/>
        <a:p>
          <a:endParaRPr lang="ru-RU"/>
        </a:p>
      </dgm:t>
    </dgm:pt>
    <dgm:pt modelId="{167617A7-CA26-4912-B6EA-181EA9AC0C8F}" type="pres">
      <dgm:prSet presAssocID="{DE2E8561-BC2E-4384-9C5C-F1D6FDDC7E94}" presName="child" presStyleLbl="alignAccFollowNode1" presStyleIdx="0" presStyleCnt="3" custScaleX="688019" custScaleY="661934" custLinFactNeighborX="-337" custLinFactNeighborY="-606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5144E-E77A-4B18-9E26-1973C475B6E3}" type="pres">
      <dgm:prSet presAssocID="{87B5E49C-857D-4404-BD95-7F2BF97BEA8B}" presName="sibTrans" presStyleLbl="sibTrans2D1" presStyleIdx="1" presStyleCnt="3" custLinFactY="-115557" custLinFactNeighborX="33013" custLinFactNeighborY="-200000"/>
      <dgm:spPr/>
      <dgm:t>
        <a:bodyPr/>
        <a:lstStyle/>
        <a:p>
          <a:endParaRPr lang="ru-RU"/>
        </a:p>
      </dgm:t>
    </dgm:pt>
    <dgm:pt modelId="{E0F3CAD4-E6F6-4F91-9FD5-51862808FA99}" type="pres">
      <dgm:prSet presAssocID="{9A7DD477-5C0B-40B6-8D36-E1A0AEA6EF4E}" presName="child" presStyleLbl="alignAccFollowNode1" presStyleIdx="1" presStyleCnt="3" custScaleX="675355" custScaleY="601660" custLinFactNeighborX="5474" custLinFactNeighborY="494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33631-98D0-48CB-BD55-72A5C92DBC6E}" type="pres">
      <dgm:prSet presAssocID="{FB97FBB2-EC7B-4229-A727-5394C9904760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58E49A0-A332-429C-B319-2A3BFB6DBB2C}" type="pres">
      <dgm:prSet presAssocID="{000B2C8B-16B6-4EA8-8DBD-756A1A7847F4}" presName="child" presStyleLbl="alignAccFollowNode1" presStyleIdx="2" presStyleCnt="3" custScaleX="665547" custScaleY="410859" custLinFactY="15686" custLinFactNeighborX="763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12133C-DD7C-49B1-B05B-B3A00276F577}" type="presOf" srcId="{9849910C-7A4C-4758-8887-31404BB64147}" destId="{507A605A-74DF-4BF4-B920-16FC5086AC98}" srcOrd="0" destOrd="0" presId="urn:microsoft.com/office/officeart/2005/8/layout/lProcess1"/>
    <dgm:cxn modelId="{4B53A528-881B-4B5F-A381-FBD2E4C1CC40}" type="presOf" srcId="{C427980E-71A1-4176-8F29-E1DFB84A20C6}" destId="{46C01B52-905B-4A78-A137-CFB2AE4E4C58}" srcOrd="0" destOrd="0" presId="urn:microsoft.com/office/officeart/2005/8/layout/lProcess1"/>
    <dgm:cxn modelId="{2BD4E989-2FDA-422E-BCB2-35CB9FAA397D}" type="presOf" srcId="{7D8EA979-D399-447A-BEBC-695E3021E00C}" destId="{3292979E-6372-4C9A-9C26-E5652897155A}" srcOrd="0" destOrd="0" presId="urn:microsoft.com/office/officeart/2005/8/layout/lProcess1"/>
    <dgm:cxn modelId="{C283DC37-F034-4B42-BBDD-33A2C00FEAE2}" srcId="{7D8EA979-D399-447A-BEBC-695E3021E00C}" destId="{C427980E-71A1-4176-8F29-E1DFB84A20C6}" srcOrd="0" destOrd="0" parTransId="{E7BEFAB3-FCC4-4B59-AE3B-C7284848D33E}" sibTransId="{1BD83749-8650-4A0B-8EFF-5FE038CB354C}"/>
    <dgm:cxn modelId="{D9249A92-22B2-4019-B6FB-DE96566EB88C}" type="presOf" srcId="{000B2C8B-16B6-4EA8-8DBD-756A1A7847F4}" destId="{158E49A0-A332-429C-B319-2A3BFB6DBB2C}" srcOrd="0" destOrd="0" presId="urn:microsoft.com/office/officeart/2005/8/layout/lProcess1"/>
    <dgm:cxn modelId="{80BC77DA-2CCF-477E-BF91-4E60A0A8E117}" type="presOf" srcId="{87B5E49C-857D-4404-BD95-7F2BF97BEA8B}" destId="{F955144E-E77A-4B18-9E26-1973C475B6E3}" srcOrd="0" destOrd="0" presId="urn:microsoft.com/office/officeart/2005/8/layout/lProcess1"/>
    <dgm:cxn modelId="{E6665346-F32C-43C3-8B97-ED51285A135A}" srcId="{C427980E-71A1-4176-8F29-E1DFB84A20C6}" destId="{9A7DD477-5C0B-40B6-8D36-E1A0AEA6EF4E}" srcOrd="1" destOrd="0" parTransId="{7B3F245F-D916-4DB7-8840-0D81E70B89BB}" sibTransId="{FB97FBB2-EC7B-4229-A727-5394C9904760}"/>
    <dgm:cxn modelId="{563030BB-E2E2-41BD-8538-919DC8B6592E}" type="presOf" srcId="{DE2E8561-BC2E-4384-9C5C-F1D6FDDC7E94}" destId="{167617A7-CA26-4912-B6EA-181EA9AC0C8F}" srcOrd="0" destOrd="0" presId="urn:microsoft.com/office/officeart/2005/8/layout/lProcess1"/>
    <dgm:cxn modelId="{020D85AE-330A-4985-9796-0251559ACCB3}" type="presOf" srcId="{FB97FBB2-EC7B-4229-A727-5394C9904760}" destId="{9E533631-98D0-48CB-BD55-72A5C92DBC6E}" srcOrd="0" destOrd="0" presId="urn:microsoft.com/office/officeart/2005/8/layout/lProcess1"/>
    <dgm:cxn modelId="{E23B27B5-F1CF-4B17-A9D2-AB21AACBB1D0}" type="presOf" srcId="{9A7DD477-5C0B-40B6-8D36-E1A0AEA6EF4E}" destId="{E0F3CAD4-E6F6-4F91-9FD5-51862808FA99}" srcOrd="0" destOrd="0" presId="urn:microsoft.com/office/officeart/2005/8/layout/lProcess1"/>
    <dgm:cxn modelId="{23D95C40-FE21-491C-B36A-658D86243DCA}" srcId="{C427980E-71A1-4176-8F29-E1DFB84A20C6}" destId="{DE2E8561-BC2E-4384-9C5C-F1D6FDDC7E94}" srcOrd="0" destOrd="0" parTransId="{9849910C-7A4C-4758-8887-31404BB64147}" sibTransId="{87B5E49C-857D-4404-BD95-7F2BF97BEA8B}"/>
    <dgm:cxn modelId="{A1CB890E-6114-43C9-95D4-443CF5993274}" srcId="{C427980E-71A1-4176-8F29-E1DFB84A20C6}" destId="{000B2C8B-16B6-4EA8-8DBD-756A1A7847F4}" srcOrd="2" destOrd="0" parTransId="{847DB6B7-F22B-442B-8E5B-D50B84EC4B20}" sibTransId="{32097C00-9340-4E67-900A-5F5795B147B9}"/>
    <dgm:cxn modelId="{67B066C3-3DDF-4EE3-99C2-1DB442C98DEE}" type="presParOf" srcId="{3292979E-6372-4C9A-9C26-E5652897155A}" destId="{BDB05CBF-0567-405A-ADB0-64D4DA1C871C}" srcOrd="0" destOrd="0" presId="urn:microsoft.com/office/officeart/2005/8/layout/lProcess1"/>
    <dgm:cxn modelId="{5E7542D3-8984-4CFA-8265-544B7A0E7226}" type="presParOf" srcId="{BDB05CBF-0567-405A-ADB0-64D4DA1C871C}" destId="{46C01B52-905B-4A78-A137-CFB2AE4E4C58}" srcOrd="0" destOrd="0" presId="urn:microsoft.com/office/officeart/2005/8/layout/lProcess1"/>
    <dgm:cxn modelId="{22BC0693-74D6-411B-86E5-F860FA455255}" type="presParOf" srcId="{BDB05CBF-0567-405A-ADB0-64D4DA1C871C}" destId="{507A605A-74DF-4BF4-B920-16FC5086AC98}" srcOrd="1" destOrd="0" presId="urn:microsoft.com/office/officeart/2005/8/layout/lProcess1"/>
    <dgm:cxn modelId="{03EA1892-AECD-49F4-8B31-6D7128C93CC2}" type="presParOf" srcId="{BDB05CBF-0567-405A-ADB0-64D4DA1C871C}" destId="{167617A7-CA26-4912-B6EA-181EA9AC0C8F}" srcOrd="2" destOrd="0" presId="urn:microsoft.com/office/officeart/2005/8/layout/lProcess1"/>
    <dgm:cxn modelId="{4E4328BD-3B65-40A9-881A-563291620691}" type="presParOf" srcId="{BDB05CBF-0567-405A-ADB0-64D4DA1C871C}" destId="{F955144E-E77A-4B18-9E26-1973C475B6E3}" srcOrd="3" destOrd="0" presId="urn:microsoft.com/office/officeart/2005/8/layout/lProcess1"/>
    <dgm:cxn modelId="{D2D8B9DC-90DE-4DA7-A810-8642BBDBED30}" type="presParOf" srcId="{BDB05CBF-0567-405A-ADB0-64D4DA1C871C}" destId="{E0F3CAD4-E6F6-4F91-9FD5-51862808FA99}" srcOrd="4" destOrd="0" presId="urn:microsoft.com/office/officeart/2005/8/layout/lProcess1"/>
    <dgm:cxn modelId="{BB49B13B-E95E-44DA-B04F-0C39F3EAADA0}" type="presParOf" srcId="{BDB05CBF-0567-405A-ADB0-64D4DA1C871C}" destId="{9E533631-98D0-48CB-BD55-72A5C92DBC6E}" srcOrd="5" destOrd="0" presId="urn:microsoft.com/office/officeart/2005/8/layout/lProcess1"/>
    <dgm:cxn modelId="{3B8F59F6-0E15-4F27-AC80-8D1EBDC5B7F2}" type="presParOf" srcId="{BDB05CBF-0567-405A-ADB0-64D4DA1C871C}" destId="{158E49A0-A332-429C-B319-2A3BFB6DBB2C}" srcOrd="6" destOrd="0" presId="urn:microsoft.com/office/officeart/2005/8/layout/lProcess1"/>
  </dgm:cxnLst>
  <dgm:bg>
    <a:solidFill>
      <a:schemeClr val="bg1">
        <a:lumMod val="95000"/>
      </a:schemeClr>
    </a:solidFill>
  </dgm:bg>
  <dgm:whole>
    <a:ln w="190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D8EA979-D399-447A-BEBC-695E3021E00C}" type="doc">
      <dgm:prSet loTypeId="urn:microsoft.com/office/officeart/2005/8/layout/lProcess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A4E407D-CF6F-45DD-A888-4AB5D1489874}">
      <dgm:prSet phldrT="[Текст]" custT="1"/>
      <dgm:spPr/>
      <dgm:t>
        <a:bodyPr/>
        <a:lstStyle/>
        <a:p>
          <a:r>
            <a:rPr lang="uk-UA" sz="2800" b="1" i="1" smtClean="0">
              <a:latin typeface="Bookman Old Style" pitchFamily="18" charset="0"/>
            </a:rPr>
            <a:t>Простір взаємодії</a:t>
          </a:r>
          <a:endParaRPr lang="ru-RU" sz="2800" b="1" i="1" dirty="0">
            <a:latin typeface="Bookman Old Style" pitchFamily="18" charset="0"/>
          </a:endParaRPr>
        </a:p>
      </dgm:t>
    </dgm:pt>
    <dgm:pt modelId="{08D6A8E8-7A65-48AE-B817-AB096D5BF0C8}" type="parTrans" cxnId="{52365C5F-6512-46EE-8A19-D55631F34026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B1B5697C-0D57-4882-B1B3-C6E81882DA7F}" type="sibTrans" cxnId="{52365C5F-6512-46EE-8A19-D55631F34026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06E3A7C7-3A25-498D-8D9F-E3B9080A117D}">
      <dgm:prSet phldrT="[Текст]" custT="1"/>
      <dgm:spPr/>
      <dgm:t>
        <a:bodyPr/>
        <a:lstStyle/>
        <a:p>
          <a:r>
            <a:rPr lang="uk-UA" sz="2800" b="1" smtClean="0">
              <a:latin typeface="Bookman Old Style" pitchFamily="18" charset="0"/>
            </a:rPr>
            <a:t>Рівень інтерактивності</a:t>
          </a:r>
          <a:endParaRPr lang="ru-RU" sz="2800" b="1" dirty="0">
            <a:latin typeface="Bookman Old Style" pitchFamily="18" charset="0"/>
          </a:endParaRPr>
        </a:p>
      </dgm:t>
    </dgm:pt>
    <dgm:pt modelId="{E08543BE-47EF-4E91-9339-68667EDF23A9}" type="parTrans" cxnId="{FAB239DF-E81C-4195-B314-EE2B036AB477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7873EF89-3CCB-4DD2-BD28-84C7756A56AA}" type="sibTrans" cxnId="{FAB239DF-E81C-4195-B314-EE2B036AB477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6AA5E06A-B243-498B-AE06-141558845EA6}">
      <dgm:prSet phldrT="[Текст]" custT="1"/>
      <dgm:spPr/>
      <dgm:t>
        <a:bodyPr/>
        <a:lstStyle/>
        <a:p>
          <a:r>
            <a:rPr lang="uk-UA" sz="2400" b="1" smtClean="0">
              <a:latin typeface="Bookman Old Style" pitchFamily="18" charset="0"/>
            </a:rPr>
            <a:t>Кількість учасників з якими вдалося поспілкуватися</a:t>
          </a:r>
          <a:endParaRPr lang="ru-RU" sz="2400" b="1" dirty="0">
            <a:latin typeface="Bookman Old Style" pitchFamily="18" charset="0"/>
          </a:endParaRPr>
        </a:p>
      </dgm:t>
    </dgm:pt>
    <dgm:pt modelId="{9010A009-4FF1-453D-AB55-348484FE50DE}" type="parTrans" cxnId="{00E88BF0-58D3-46B2-9D9E-C7CF9AAC1192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C9EC9BA9-88D4-4028-8524-102491E72BD0}" type="sibTrans" cxnId="{00E88BF0-58D3-46B2-9D9E-C7CF9AAC1192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28033A97-E6EC-44BF-B8CD-77429BB0C432}">
      <dgm:prSet custT="1"/>
      <dgm:spPr/>
      <dgm:t>
        <a:bodyPr/>
        <a:lstStyle/>
        <a:p>
          <a:r>
            <a:rPr lang="uk-UA" sz="2800" b="1" smtClean="0">
              <a:latin typeface="Bookman Old Style" pitchFamily="18" charset="0"/>
            </a:rPr>
            <a:t>Рівень безпеки: низький, достатній, комфортний </a:t>
          </a:r>
          <a:endParaRPr lang="ru-RU" sz="2800" b="1" dirty="0">
            <a:latin typeface="Bookman Old Style" pitchFamily="18" charset="0"/>
          </a:endParaRPr>
        </a:p>
      </dgm:t>
    </dgm:pt>
    <dgm:pt modelId="{0D14F8B0-E8F7-48AB-9DFD-75D8CF7424B6}" type="parTrans" cxnId="{41D18FD7-32D8-4399-8F8E-A0A832F40B4C}">
      <dgm:prSet/>
      <dgm:spPr/>
      <dgm:t>
        <a:bodyPr/>
        <a:lstStyle/>
        <a:p>
          <a:endParaRPr lang="ru-RU">
            <a:solidFill>
              <a:schemeClr val="accent2">
                <a:lumMod val="75000"/>
              </a:schemeClr>
            </a:solidFill>
          </a:endParaRPr>
        </a:p>
      </dgm:t>
    </dgm:pt>
    <dgm:pt modelId="{5217129B-5E59-4311-A9DF-2DEA7CC7D0EE}" type="sibTrans" cxnId="{41D18FD7-32D8-4399-8F8E-A0A832F40B4C}">
      <dgm:prSet/>
      <dgm:spPr/>
      <dgm:t>
        <a:bodyPr/>
        <a:lstStyle/>
        <a:p>
          <a:endParaRPr lang="ru-RU">
            <a:solidFill>
              <a:schemeClr val="accent2">
                <a:lumMod val="75000"/>
              </a:schemeClr>
            </a:solidFill>
          </a:endParaRPr>
        </a:p>
      </dgm:t>
    </dgm:pt>
    <dgm:pt modelId="{3292979E-6372-4C9A-9C26-E5652897155A}" type="pres">
      <dgm:prSet presAssocID="{7D8EA979-D399-447A-BEBC-695E3021E0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977B6A-8F31-4832-AA08-A6A2B534DD3C}" type="pres">
      <dgm:prSet presAssocID="{0A4E407D-CF6F-45DD-A888-4AB5D1489874}" presName="vertFlow" presStyleCnt="0"/>
      <dgm:spPr/>
      <dgm:t>
        <a:bodyPr/>
        <a:lstStyle/>
        <a:p>
          <a:endParaRPr lang="uk-UA"/>
        </a:p>
      </dgm:t>
    </dgm:pt>
    <dgm:pt modelId="{4F6C0CD3-B608-4CC8-96ED-FE70C5EF8B7A}" type="pres">
      <dgm:prSet presAssocID="{0A4E407D-CF6F-45DD-A888-4AB5D1489874}" presName="header" presStyleLbl="node1" presStyleIdx="0" presStyleCnt="1" custScaleX="622456" custScaleY="358132" custLinFactY="-112310" custLinFactNeighborX="-26576" custLinFactNeighborY="-200000"/>
      <dgm:spPr/>
      <dgm:t>
        <a:bodyPr/>
        <a:lstStyle/>
        <a:p>
          <a:endParaRPr lang="ru-RU"/>
        </a:p>
      </dgm:t>
    </dgm:pt>
    <dgm:pt modelId="{8E2CFD93-85FF-4A1D-B7AD-2FFE494BD909}" type="pres">
      <dgm:prSet presAssocID="{E08543BE-47EF-4E91-9339-68667EDF23A9}" presName="parTrans" presStyleLbl="sibTrans2D1" presStyleIdx="0" presStyleCnt="3"/>
      <dgm:spPr/>
      <dgm:t>
        <a:bodyPr/>
        <a:lstStyle/>
        <a:p>
          <a:endParaRPr lang="ru-RU"/>
        </a:p>
      </dgm:t>
    </dgm:pt>
    <dgm:pt modelId="{E6896813-F561-4CDA-B853-C9363D96EF19}" type="pres">
      <dgm:prSet presAssocID="{06E3A7C7-3A25-498D-8D9F-E3B9080A117D}" presName="child" presStyleLbl="alignAccFollowNode1" presStyleIdx="0" presStyleCnt="3" custScaleX="687441" custScaleY="486276" custLinFactY="-15440" custLinFactNeighborX="-1333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9A60D5-2CE6-4A79-B930-DE61B5E0AE63}" type="pres">
      <dgm:prSet presAssocID="{7873EF89-3CCB-4DD2-BD28-84C7756A56AA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5B8D843-1908-43F1-B429-737EE65084CB}" type="pres">
      <dgm:prSet presAssocID="{6AA5E06A-B243-498B-AE06-141558845EA6}" presName="child" presStyleLbl="alignAccFollowNode1" presStyleIdx="1" presStyleCnt="3" custScaleX="702869" custScaleY="583073" custLinFactNeighborX="-5616" custLinFactNeighborY="489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5C30B-7472-44FB-ADFD-2C6D89DCE000}" type="pres">
      <dgm:prSet presAssocID="{C9EC9BA9-88D4-4028-8524-102491E72BD0}" presName="sibTrans" presStyleLbl="sibTrans2D1" presStyleIdx="2" presStyleCnt="3" custFlipVert="1" custFlipHor="1" custScaleX="74243" custScaleY="113809"/>
      <dgm:spPr/>
      <dgm:t>
        <a:bodyPr/>
        <a:lstStyle/>
        <a:p>
          <a:endParaRPr lang="ru-RU"/>
        </a:p>
      </dgm:t>
    </dgm:pt>
    <dgm:pt modelId="{56191CED-8E29-445C-8BAA-83BAAC11734F}" type="pres">
      <dgm:prSet presAssocID="{28033A97-E6EC-44BF-B8CD-77429BB0C432}" presName="child" presStyleLbl="alignAccFollowNode1" presStyleIdx="2" presStyleCnt="3" custScaleX="713491" custScaleY="438221" custLinFactY="76520" custLinFactNeighborX="-30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86D056-16E9-46EC-9E86-6C40A4857231}" type="presOf" srcId="{7D8EA979-D399-447A-BEBC-695E3021E00C}" destId="{3292979E-6372-4C9A-9C26-E5652897155A}" srcOrd="0" destOrd="0" presId="urn:microsoft.com/office/officeart/2005/8/layout/lProcess1"/>
    <dgm:cxn modelId="{CC330646-7D4C-4952-9B21-70C2241DBB98}" type="presOf" srcId="{28033A97-E6EC-44BF-B8CD-77429BB0C432}" destId="{56191CED-8E29-445C-8BAA-83BAAC11734F}" srcOrd="0" destOrd="0" presId="urn:microsoft.com/office/officeart/2005/8/layout/lProcess1"/>
    <dgm:cxn modelId="{A2A3D88D-82E6-4920-8ECF-E9707CDE98C9}" type="presOf" srcId="{7873EF89-3CCB-4DD2-BD28-84C7756A56AA}" destId="{6B9A60D5-2CE6-4A79-B930-DE61B5E0AE63}" srcOrd="0" destOrd="0" presId="urn:microsoft.com/office/officeart/2005/8/layout/lProcess1"/>
    <dgm:cxn modelId="{BC7C9470-9458-4B62-A8A0-BAC0CCC0CE10}" type="presOf" srcId="{E08543BE-47EF-4E91-9339-68667EDF23A9}" destId="{8E2CFD93-85FF-4A1D-B7AD-2FFE494BD909}" srcOrd="0" destOrd="0" presId="urn:microsoft.com/office/officeart/2005/8/layout/lProcess1"/>
    <dgm:cxn modelId="{F605370A-5E9B-4219-A6C3-A1F014960A84}" type="presOf" srcId="{C9EC9BA9-88D4-4028-8524-102491E72BD0}" destId="{5765C30B-7472-44FB-ADFD-2C6D89DCE000}" srcOrd="0" destOrd="0" presId="urn:microsoft.com/office/officeart/2005/8/layout/lProcess1"/>
    <dgm:cxn modelId="{FAB239DF-E81C-4195-B314-EE2B036AB477}" srcId="{0A4E407D-CF6F-45DD-A888-4AB5D1489874}" destId="{06E3A7C7-3A25-498D-8D9F-E3B9080A117D}" srcOrd="0" destOrd="0" parTransId="{E08543BE-47EF-4E91-9339-68667EDF23A9}" sibTransId="{7873EF89-3CCB-4DD2-BD28-84C7756A56AA}"/>
    <dgm:cxn modelId="{00E88BF0-58D3-46B2-9D9E-C7CF9AAC1192}" srcId="{0A4E407D-CF6F-45DD-A888-4AB5D1489874}" destId="{6AA5E06A-B243-498B-AE06-141558845EA6}" srcOrd="1" destOrd="0" parTransId="{9010A009-4FF1-453D-AB55-348484FE50DE}" sibTransId="{C9EC9BA9-88D4-4028-8524-102491E72BD0}"/>
    <dgm:cxn modelId="{41D18FD7-32D8-4399-8F8E-A0A832F40B4C}" srcId="{0A4E407D-CF6F-45DD-A888-4AB5D1489874}" destId="{28033A97-E6EC-44BF-B8CD-77429BB0C432}" srcOrd="2" destOrd="0" parTransId="{0D14F8B0-E8F7-48AB-9DFD-75D8CF7424B6}" sibTransId="{5217129B-5E59-4311-A9DF-2DEA7CC7D0EE}"/>
    <dgm:cxn modelId="{52365C5F-6512-46EE-8A19-D55631F34026}" srcId="{7D8EA979-D399-447A-BEBC-695E3021E00C}" destId="{0A4E407D-CF6F-45DD-A888-4AB5D1489874}" srcOrd="0" destOrd="0" parTransId="{08D6A8E8-7A65-48AE-B817-AB096D5BF0C8}" sibTransId="{B1B5697C-0D57-4882-B1B3-C6E81882DA7F}"/>
    <dgm:cxn modelId="{2D3C2364-4EBA-4441-A99F-6FFF39311EE5}" type="presOf" srcId="{6AA5E06A-B243-498B-AE06-141558845EA6}" destId="{35B8D843-1908-43F1-B429-737EE65084CB}" srcOrd="0" destOrd="0" presId="urn:microsoft.com/office/officeart/2005/8/layout/lProcess1"/>
    <dgm:cxn modelId="{EA89B88D-9851-4F29-A366-4B623D47B842}" type="presOf" srcId="{0A4E407D-CF6F-45DD-A888-4AB5D1489874}" destId="{4F6C0CD3-B608-4CC8-96ED-FE70C5EF8B7A}" srcOrd="0" destOrd="0" presId="urn:microsoft.com/office/officeart/2005/8/layout/lProcess1"/>
    <dgm:cxn modelId="{4AC37079-82A1-49DD-8A36-E3DC9C1203BD}" type="presOf" srcId="{06E3A7C7-3A25-498D-8D9F-E3B9080A117D}" destId="{E6896813-F561-4CDA-B853-C9363D96EF19}" srcOrd="0" destOrd="0" presId="urn:microsoft.com/office/officeart/2005/8/layout/lProcess1"/>
    <dgm:cxn modelId="{65ECDC11-33C8-4255-B048-5745B7E0796C}" type="presParOf" srcId="{3292979E-6372-4C9A-9C26-E5652897155A}" destId="{EB977B6A-8F31-4832-AA08-A6A2B534DD3C}" srcOrd="0" destOrd="0" presId="urn:microsoft.com/office/officeart/2005/8/layout/lProcess1"/>
    <dgm:cxn modelId="{28B9625E-165C-47DF-B29C-6359F5414BC4}" type="presParOf" srcId="{EB977B6A-8F31-4832-AA08-A6A2B534DD3C}" destId="{4F6C0CD3-B608-4CC8-96ED-FE70C5EF8B7A}" srcOrd="0" destOrd="0" presId="urn:microsoft.com/office/officeart/2005/8/layout/lProcess1"/>
    <dgm:cxn modelId="{125573CC-96FE-4637-9B30-ED1DA2498DD6}" type="presParOf" srcId="{EB977B6A-8F31-4832-AA08-A6A2B534DD3C}" destId="{8E2CFD93-85FF-4A1D-B7AD-2FFE494BD909}" srcOrd="1" destOrd="0" presId="urn:microsoft.com/office/officeart/2005/8/layout/lProcess1"/>
    <dgm:cxn modelId="{2FBB9D3E-5B37-4F14-BC67-A7065658CEFD}" type="presParOf" srcId="{EB977B6A-8F31-4832-AA08-A6A2B534DD3C}" destId="{E6896813-F561-4CDA-B853-C9363D96EF19}" srcOrd="2" destOrd="0" presId="urn:microsoft.com/office/officeart/2005/8/layout/lProcess1"/>
    <dgm:cxn modelId="{96EF170A-ADEC-485E-B2BE-7B73DDD9D235}" type="presParOf" srcId="{EB977B6A-8F31-4832-AA08-A6A2B534DD3C}" destId="{6B9A60D5-2CE6-4A79-B930-DE61B5E0AE63}" srcOrd="3" destOrd="0" presId="urn:microsoft.com/office/officeart/2005/8/layout/lProcess1"/>
    <dgm:cxn modelId="{4221CEED-2B08-4B9E-AD6F-80F1893BB328}" type="presParOf" srcId="{EB977B6A-8F31-4832-AA08-A6A2B534DD3C}" destId="{35B8D843-1908-43F1-B429-737EE65084CB}" srcOrd="4" destOrd="0" presId="urn:microsoft.com/office/officeart/2005/8/layout/lProcess1"/>
    <dgm:cxn modelId="{F9494776-F71A-458C-9AF7-5C41E24E4742}" type="presParOf" srcId="{EB977B6A-8F31-4832-AA08-A6A2B534DD3C}" destId="{5765C30B-7472-44FB-ADFD-2C6D89DCE000}" srcOrd="5" destOrd="0" presId="urn:microsoft.com/office/officeart/2005/8/layout/lProcess1"/>
    <dgm:cxn modelId="{8FFF806F-9005-4DBD-9A80-494A7CB03ED1}" type="presParOf" srcId="{EB977B6A-8F31-4832-AA08-A6A2B534DD3C}" destId="{56191CED-8E29-445C-8BAA-83BAAC11734F}" srcOrd="6" destOrd="0" presId="urn:microsoft.com/office/officeart/2005/8/layout/lProcess1"/>
  </dgm:cxnLst>
  <dgm:bg>
    <a:solidFill>
      <a:schemeClr val="bg1">
        <a:lumMod val="95000"/>
      </a:schemeClr>
    </a:solidFill>
  </dgm:bg>
  <dgm:whole>
    <a:ln w="190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D8EA979-D399-447A-BEBC-695E3021E00C}" type="doc">
      <dgm:prSet loTypeId="urn:microsoft.com/office/officeart/2005/8/layout/lProcess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D88BAA1-70B5-4892-877A-D01704C7679D}">
      <dgm:prSet phldrT="[Текст]" custT="1"/>
      <dgm:spPr/>
      <dgm:t>
        <a:bodyPr/>
        <a:lstStyle/>
        <a:p>
          <a:r>
            <a:rPr lang="uk-UA" sz="3200" b="1" i="1" u="none" dirty="0" smtClean="0">
              <a:latin typeface="Bookman Old Style" pitchFamily="18" charset="0"/>
            </a:rPr>
            <a:t>Простір пізнання</a:t>
          </a:r>
          <a:endParaRPr lang="ru-RU" sz="3200" b="1" i="1" u="none" dirty="0">
            <a:latin typeface="Bookman Old Style" pitchFamily="18" charset="0"/>
          </a:endParaRPr>
        </a:p>
      </dgm:t>
    </dgm:pt>
    <dgm:pt modelId="{3B5E64AF-76C4-4997-8465-5A53FF37AE26}" type="parTrans" cxnId="{BB965664-A2E6-4056-88E8-E86B00D7A809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AF9E0123-2ECC-4D67-B9F3-47F2F9A06ED9}" type="sibTrans" cxnId="{BB965664-A2E6-4056-88E8-E86B00D7A809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6DF38CD2-9125-4DC4-AD2E-162C3F30FCBE}">
      <dgm:prSet phldrT="[Текст]" custT="1"/>
      <dgm:spPr/>
      <dgm:t>
        <a:bodyPr/>
        <a:lstStyle/>
        <a:p>
          <a:r>
            <a:rPr lang="uk-UA" sz="2800" b="1" dirty="0" smtClean="0">
              <a:latin typeface="Bookman Old Style" pitchFamily="18" charset="0"/>
              <a:cs typeface="Iskoola Pota" pitchFamily="34" charset="0"/>
            </a:rPr>
            <a:t>Рівень структурованості, концептуальності</a:t>
          </a:r>
          <a:endParaRPr lang="ru-RU" sz="2800" b="1" dirty="0">
            <a:latin typeface="Bookman Old Style" pitchFamily="18" charset="0"/>
            <a:cs typeface="Iskoola Pota" pitchFamily="34" charset="0"/>
          </a:endParaRPr>
        </a:p>
      </dgm:t>
    </dgm:pt>
    <dgm:pt modelId="{C3F750F6-B487-41E0-AA7D-B773ADE940ED}" type="parTrans" cxnId="{9D81BDB1-BA1B-42C8-B5C5-A5CDC8CFEBFE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3C61E5AB-52CA-4670-B781-BCBE351EA731}" type="sibTrans" cxnId="{9D81BDB1-BA1B-42C8-B5C5-A5CDC8CFEBFE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D72F41B1-E5D3-42E9-8774-5F995FFFC9CD}">
      <dgm:prSet phldrT="[Текст]" custT="1"/>
      <dgm:spPr/>
      <dgm:t>
        <a:bodyPr/>
        <a:lstStyle/>
        <a:p>
          <a:r>
            <a:rPr lang="uk-UA" sz="2800" b="1" smtClean="0">
              <a:latin typeface="Bookman Old Style" pitchFamily="18" charset="0"/>
              <a:cs typeface="Iskoola Pota" pitchFamily="34" charset="0"/>
            </a:rPr>
            <a:t>Скільки нового</a:t>
          </a:r>
          <a:endParaRPr lang="ru-RU" sz="2800" b="1" dirty="0">
            <a:latin typeface="Bookman Old Style" pitchFamily="18" charset="0"/>
            <a:cs typeface="Iskoola Pota" pitchFamily="34" charset="0"/>
          </a:endParaRPr>
        </a:p>
      </dgm:t>
    </dgm:pt>
    <dgm:pt modelId="{17154647-1772-42AF-9751-C3B373596FD8}" type="parTrans" cxnId="{94DBB709-FE62-4551-85B1-FC219EF36DA8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2F00D0D9-B8E9-43E5-A694-E27CD8025CC9}" type="sibTrans" cxnId="{94DBB709-FE62-4551-85B1-FC219EF36DA8}">
      <dgm:prSet/>
      <dgm:spPr/>
      <dgm:t>
        <a:bodyPr/>
        <a:lstStyle/>
        <a:p>
          <a:endParaRPr lang="ru-RU" sz="1800" b="1">
            <a:solidFill>
              <a:schemeClr val="accent2">
                <a:lumMod val="75000"/>
              </a:schemeClr>
            </a:solidFill>
            <a:latin typeface="Bookman Old Style" pitchFamily="18" charset="0"/>
          </a:endParaRPr>
        </a:p>
      </dgm:t>
    </dgm:pt>
    <dgm:pt modelId="{213C2E98-CB91-41BF-8169-FCEFBFC1C3EF}">
      <dgm:prSet phldrT="[Текст]" custT="1"/>
      <dgm:spPr/>
      <dgm:t>
        <a:bodyPr/>
        <a:lstStyle/>
        <a:p>
          <a:r>
            <a:rPr lang="uk-UA" sz="2800" b="1" smtClean="0">
              <a:latin typeface="Bookman Old Style" pitchFamily="18" charset="0"/>
              <a:cs typeface="Iskoola Pota" pitchFamily="34" charset="0"/>
            </a:rPr>
            <a:t>Точки здивування</a:t>
          </a:r>
          <a:endParaRPr lang="ru-RU" sz="2800" b="1" dirty="0">
            <a:latin typeface="Bookman Old Style" pitchFamily="18" charset="0"/>
            <a:cs typeface="Iskoola Pota" pitchFamily="34" charset="0"/>
          </a:endParaRPr>
        </a:p>
      </dgm:t>
    </dgm:pt>
    <dgm:pt modelId="{2C15EE98-50FD-44EC-89DE-567F4690446B}" type="parTrans" cxnId="{A2287599-7024-484D-A819-3C9A366A60B5}">
      <dgm:prSet/>
      <dgm:spPr/>
      <dgm:t>
        <a:bodyPr/>
        <a:lstStyle/>
        <a:p>
          <a:endParaRPr lang="ru-RU" sz="1800">
            <a:solidFill>
              <a:schemeClr val="accent2">
                <a:lumMod val="75000"/>
              </a:schemeClr>
            </a:solidFill>
          </a:endParaRPr>
        </a:p>
      </dgm:t>
    </dgm:pt>
    <dgm:pt modelId="{B7C34662-C8DA-4762-912E-CEE34038BCDA}" type="sibTrans" cxnId="{A2287599-7024-484D-A819-3C9A366A60B5}">
      <dgm:prSet/>
      <dgm:spPr/>
      <dgm:t>
        <a:bodyPr/>
        <a:lstStyle/>
        <a:p>
          <a:endParaRPr lang="ru-RU" sz="1800">
            <a:solidFill>
              <a:schemeClr val="accent2">
                <a:lumMod val="75000"/>
              </a:schemeClr>
            </a:solidFill>
          </a:endParaRPr>
        </a:p>
      </dgm:t>
    </dgm:pt>
    <dgm:pt modelId="{3292979E-6372-4C9A-9C26-E5652897155A}" type="pres">
      <dgm:prSet presAssocID="{7D8EA979-D399-447A-BEBC-695E3021E0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25736A-1868-4288-8138-715C4008F8D6}" type="pres">
      <dgm:prSet presAssocID="{5D88BAA1-70B5-4892-877A-D01704C7679D}" presName="vertFlow" presStyleCnt="0"/>
      <dgm:spPr/>
      <dgm:t>
        <a:bodyPr/>
        <a:lstStyle/>
        <a:p>
          <a:endParaRPr lang="uk-UA"/>
        </a:p>
      </dgm:t>
    </dgm:pt>
    <dgm:pt modelId="{ADF104E9-EBD1-4A3F-9CAD-40FD3659B80A}" type="pres">
      <dgm:prSet presAssocID="{5D88BAA1-70B5-4892-877A-D01704C7679D}" presName="header" presStyleLbl="node1" presStyleIdx="0" presStyleCnt="1" custScaleX="350877" custScaleY="162438" custLinFactY="-40296" custLinFactNeighborX="-60867" custLinFactNeighborY="-100000"/>
      <dgm:spPr/>
      <dgm:t>
        <a:bodyPr/>
        <a:lstStyle/>
        <a:p>
          <a:endParaRPr lang="ru-RU"/>
        </a:p>
      </dgm:t>
    </dgm:pt>
    <dgm:pt modelId="{96D05342-6509-4E20-9267-3EFE610D94BE}" type="pres">
      <dgm:prSet presAssocID="{C3F750F6-B487-41E0-AA7D-B773ADE940ED}" presName="parTrans" presStyleLbl="sibTrans2D1" presStyleIdx="0" presStyleCnt="3"/>
      <dgm:spPr/>
      <dgm:t>
        <a:bodyPr/>
        <a:lstStyle/>
        <a:p>
          <a:endParaRPr lang="ru-RU"/>
        </a:p>
      </dgm:t>
    </dgm:pt>
    <dgm:pt modelId="{771F4401-8D59-4DB5-A6C3-AC4C8BD58391}" type="pres">
      <dgm:prSet presAssocID="{6DF38CD2-9125-4DC4-AD2E-162C3F30FCBE}" presName="child" presStyleLbl="alignAccFollowNode1" presStyleIdx="0" presStyleCnt="3" custScaleX="309481" custScaleY="219414" custLinFactY="-23448" custLinFactNeighborX="-3494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543BD-958F-4D84-A4EF-4BD9E091C7A6}" type="pres">
      <dgm:prSet presAssocID="{3C61E5AB-52CA-4670-B781-BCBE351EA73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DFBD6529-49BD-4383-9857-9B26FEDECF8B}" type="pres">
      <dgm:prSet presAssocID="{D72F41B1-E5D3-42E9-8774-5F995FFFC9CD}" presName="child" presStyleLbl="alignAccFollowNode1" presStyleIdx="1" presStyleCnt="3" custScaleX="308412" custScaleY="222889" custLinFactNeighborX="-61406" custLinFactNeighborY="-808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8D5FCE-18D3-4876-8A25-C50533678890}" type="pres">
      <dgm:prSet presAssocID="{2F00D0D9-B8E9-43E5-A694-E27CD8025CC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204284E2-E0F8-4B82-BB01-2F9CC2E37C35}" type="pres">
      <dgm:prSet presAssocID="{213C2E98-CB91-41BF-8169-FCEFBFC1C3EF}" presName="child" presStyleLbl="alignAccFollowNode1" presStyleIdx="2" presStyleCnt="3" custScaleX="284640" custScaleY="225035" custLinFactX="-55692" custLinFactNeighborX="-100000" custLinFactNeighborY="465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EEF456-FEF4-488C-B260-59E2932110FA}" type="presOf" srcId="{C3F750F6-B487-41E0-AA7D-B773ADE940ED}" destId="{96D05342-6509-4E20-9267-3EFE610D94BE}" srcOrd="0" destOrd="0" presId="urn:microsoft.com/office/officeart/2005/8/layout/lProcess1"/>
    <dgm:cxn modelId="{9D81BDB1-BA1B-42C8-B5C5-A5CDC8CFEBFE}" srcId="{5D88BAA1-70B5-4892-877A-D01704C7679D}" destId="{6DF38CD2-9125-4DC4-AD2E-162C3F30FCBE}" srcOrd="0" destOrd="0" parTransId="{C3F750F6-B487-41E0-AA7D-B773ADE940ED}" sibTransId="{3C61E5AB-52CA-4670-B781-BCBE351EA731}"/>
    <dgm:cxn modelId="{8BDA4930-E13F-4715-B985-9E7116C1D103}" type="presOf" srcId="{3C61E5AB-52CA-4670-B781-BCBE351EA731}" destId="{56C543BD-958F-4D84-A4EF-4BD9E091C7A6}" srcOrd="0" destOrd="0" presId="urn:microsoft.com/office/officeart/2005/8/layout/lProcess1"/>
    <dgm:cxn modelId="{83B6BC46-73DF-40F5-9FE1-A0A3200C0258}" type="presOf" srcId="{5D88BAA1-70B5-4892-877A-D01704C7679D}" destId="{ADF104E9-EBD1-4A3F-9CAD-40FD3659B80A}" srcOrd="0" destOrd="0" presId="urn:microsoft.com/office/officeart/2005/8/layout/lProcess1"/>
    <dgm:cxn modelId="{BB965664-A2E6-4056-88E8-E86B00D7A809}" srcId="{7D8EA979-D399-447A-BEBC-695E3021E00C}" destId="{5D88BAA1-70B5-4892-877A-D01704C7679D}" srcOrd="0" destOrd="0" parTransId="{3B5E64AF-76C4-4997-8465-5A53FF37AE26}" sibTransId="{AF9E0123-2ECC-4D67-B9F3-47F2F9A06ED9}"/>
    <dgm:cxn modelId="{C6172F67-DA09-49BE-AE2D-3F268C4D81C3}" type="presOf" srcId="{213C2E98-CB91-41BF-8169-FCEFBFC1C3EF}" destId="{204284E2-E0F8-4B82-BB01-2F9CC2E37C35}" srcOrd="0" destOrd="0" presId="urn:microsoft.com/office/officeart/2005/8/layout/lProcess1"/>
    <dgm:cxn modelId="{15F1E8CF-04C2-4298-A5B6-2163CE86644B}" type="presOf" srcId="{6DF38CD2-9125-4DC4-AD2E-162C3F30FCBE}" destId="{771F4401-8D59-4DB5-A6C3-AC4C8BD58391}" srcOrd="0" destOrd="0" presId="urn:microsoft.com/office/officeart/2005/8/layout/lProcess1"/>
    <dgm:cxn modelId="{94DBB709-FE62-4551-85B1-FC219EF36DA8}" srcId="{5D88BAA1-70B5-4892-877A-D01704C7679D}" destId="{D72F41B1-E5D3-42E9-8774-5F995FFFC9CD}" srcOrd="1" destOrd="0" parTransId="{17154647-1772-42AF-9751-C3B373596FD8}" sibTransId="{2F00D0D9-B8E9-43E5-A694-E27CD8025CC9}"/>
    <dgm:cxn modelId="{A2287599-7024-484D-A819-3C9A366A60B5}" srcId="{5D88BAA1-70B5-4892-877A-D01704C7679D}" destId="{213C2E98-CB91-41BF-8169-FCEFBFC1C3EF}" srcOrd="2" destOrd="0" parTransId="{2C15EE98-50FD-44EC-89DE-567F4690446B}" sibTransId="{B7C34662-C8DA-4762-912E-CEE34038BCDA}"/>
    <dgm:cxn modelId="{2DA2C83D-C701-490C-834F-651CB27A8D1E}" type="presOf" srcId="{2F00D0D9-B8E9-43E5-A694-E27CD8025CC9}" destId="{4F8D5FCE-18D3-4876-8A25-C50533678890}" srcOrd="0" destOrd="0" presId="urn:microsoft.com/office/officeart/2005/8/layout/lProcess1"/>
    <dgm:cxn modelId="{C86C3310-E925-4AF1-ADD8-0A6ECA3CFF59}" type="presOf" srcId="{7D8EA979-D399-447A-BEBC-695E3021E00C}" destId="{3292979E-6372-4C9A-9C26-E5652897155A}" srcOrd="0" destOrd="0" presId="urn:microsoft.com/office/officeart/2005/8/layout/lProcess1"/>
    <dgm:cxn modelId="{8D031DB8-A7A3-4B01-A791-6786F7F23D3E}" type="presOf" srcId="{D72F41B1-E5D3-42E9-8774-5F995FFFC9CD}" destId="{DFBD6529-49BD-4383-9857-9B26FEDECF8B}" srcOrd="0" destOrd="0" presId="urn:microsoft.com/office/officeart/2005/8/layout/lProcess1"/>
    <dgm:cxn modelId="{1C87B9EC-87FC-47FA-8224-2A98FFCA58A7}" type="presParOf" srcId="{3292979E-6372-4C9A-9C26-E5652897155A}" destId="{6825736A-1868-4288-8138-715C4008F8D6}" srcOrd="0" destOrd="0" presId="urn:microsoft.com/office/officeart/2005/8/layout/lProcess1"/>
    <dgm:cxn modelId="{D68D1C18-5A5D-4DDD-848E-A1303B304F0E}" type="presParOf" srcId="{6825736A-1868-4288-8138-715C4008F8D6}" destId="{ADF104E9-EBD1-4A3F-9CAD-40FD3659B80A}" srcOrd="0" destOrd="0" presId="urn:microsoft.com/office/officeart/2005/8/layout/lProcess1"/>
    <dgm:cxn modelId="{0BA38928-B517-4A72-A835-F3C12732DA83}" type="presParOf" srcId="{6825736A-1868-4288-8138-715C4008F8D6}" destId="{96D05342-6509-4E20-9267-3EFE610D94BE}" srcOrd="1" destOrd="0" presId="urn:microsoft.com/office/officeart/2005/8/layout/lProcess1"/>
    <dgm:cxn modelId="{6906ABEC-C79B-41AC-B74F-561EF5155B39}" type="presParOf" srcId="{6825736A-1868-4288-8138-715C4008F8D6}" destId="{771F4401-8D59-4DB5-A6C3-AC4C8BD58391}" srcOrd="2" destOrd="0" presId="urn:microsoft.com/office/officeart/2005/8/layout/lProcess1"/>
    <dgm:cxn modelId="{C1EC1BE8-DCE7-4925-B6C1-6D4CF105DDEF}" type="presParOf" srcId="{6825736A-1868-4288-8138-715C4008F8D6}" destId="{56C543BD-958F-4D84-A4EF-4BD9E091C7A6}" srcOrd="3" destOrd="0" presId="urn:microsoft.com/office/officeart/2005/8/layout/lProcess1"/>
    <dgm:cxn modelId="{1186935E-4DFD-4E3C-B7D6-DA9FD95A2BB3}" type="presParOf" srcId="{6825736A-1868-4288-8138-715C4008F8D6}" destId="{DFBD6529-49BD-4383-9857-9B26FEDECF8B}" srcOrd="4" destOrd="0" presId="urn:microsoft.com/office/officeart/2005/8/layout/lProcess1"/>
    <dgm:cxn modelId="{6D45824E-8C38-4AFF-B886-C4CC552206D7}" type="presParOf" srcId="{6825736A-1868-4288-8138-715C4008F8D6}" destId="{4F8D5FCE-18D3-4876-8A25-C50533678890}" srcOrd="5" destOrd="0" presId="urn:microsoft.com/office/officeart/2005/8/layout/lProcess1"/>
    <dgm:cxn modelId="{0A01CA2C-2446-403C-8BE2-6FA387A34749}" type="presParOf" srcId="{6825736A-1868-4288-8138-715C4008F8D6}" destId="{204284E2-E0F8-4B82-BB01-2F9CC2E37C35}" srcOrd="6" destOrd="0" presId="urn:microsoft.com/office/officeart/2005/8/layout/lProcess1"/>
  </dgm:cxnLst>
  <dgm:bg>
    <a:solidFill>
      <a:schemeClr val="bg1">
        <a:lumMod val="95000"/>
      </a:schemeClr>
    </a:solidFill>
  </dgm:bg>
  <dgm:whole>
    <a:ln w="190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10D6BB7-13F9-4579-8CC7-70DF13265B1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F674892-780D-4656-BC13-35669D8AF43B}">
      <dgm:prSet phldrT="[Текст]" custT="1"/>
      <dgm:spPr/>
      <dgm:t>
        <a:bodyPr/>
        <a:lstStyle/>
        <a:p>
          <a:r>
            <a:rPr lang="uk-UA" sz="2800" b="1" dirty="0" smtClean="0"/>
            <a:t>Рівень безпеки</a:t>
          </a:r>
          <a:endParaRPr lang="ru-RU" sz="2800" b="1" dirty="0"/>
        </a:p>
      </dgm:t>
    </dgm:pt>
    <dgm:pt modelId="{411C5A2E-B668-45D3-A710-A3D2B58ED3EA}" type="parTrans" cxnId="{8B7E4EB8-6BBE-46B9-BE0A-5BFD820CA548}">
      <dgm:prSet/>
      <dgm:spPr/>
      <dgm:t>
        <a:bodyPr/>
        <a:lstStyle/>
        <a:p>
          <a:endParaRPr lang="ru-RU" sz="2800" b="1"/>
        </a:p>
      </dgm:t>
    </dgm:pt>
    <dgm:pt modelId="{8FD12485-F2E1-4AC5-A533-725BA1371CB4}" type="sibTrans" cxnId="{8B7E4EB8-6BBE-46B9-BE0A-5BFD820CA548}">
      <dgm:prSet/>
      <dgm:spPr/>
      <dgm:t>
        <a:bodyPr/>
        <a:lstStyle/>
        <a:p>
          <a:endParaRPr lang="ru-RU" sz="2800" b="1"/>
        </a:p>
      </dgm:t>
    </dgm:pt>
    <dgm:pt modelId="{30CA16D5-7F93-4C53-8FB2-3D50D0A5AEBB}">
      <dgm:prSet phldrT="[Текст]" custT="1"/>
      <dgm:spPr/>
      <dgm:t>
        <a:bodyPr/>
        <a:lstStyle/>
        <a:p>
          <a:r>
            <a:rPr lang="uk-UA" sz="2800" b="1" dirty="0" smtClean="0"/>
            <a:t>Подяки</a:t>
          </a:r>
          <a:endParaRPr lang="ru-RU" sz="2800" b="1" dirty="0"/>
        </a:p>
      </dgm:t>
    </dgm:pt>
    <dgm:pt modelId="{D79D2A57-B2BB-4847-9291-651400CB8F58}" type="parTrans" cxnId="{F8A485B9-1022-46CC-A372-707F84E4E66B}">
      <dgm:prSet/>
      <dgm:spPr/>
      <dgm:t>
        <a:bodyPr/>
        <a:lstStyle/>
        <a:p>
          <a:endParaRPr lang="ru-RU" sz="2800" b="1"/>
        </a:p>
      </dgm:t>
    </dgm:pt>
    <dgm:pt modelId="{3DFF98F5-468A-4579-A259-6F3DAA750545}" type="sibTrans" cxnId="{F8A485B9-1022-46CC-A372-707F84E4E66B}">
      <dgm:prSet/>
      <dgm:spPr/>
      <dgm:t>
        <a:bodyPr/>
        <a:lstStyle/>
        <a:p>
          <a:endParaRPr lang="ru-RU" sz="2800" b="1"/>
        </a:p>
      </dgm:t>
    </dgm:pt>
    <dgm:pt modelId="{681EC6FA-9211-42A6-AA95-0B8B5D809BC0}">
      <dgm:prSet phldrT="[Текст]" custT="1"/>
      <dgm:spPr/>
      <dgm:t>
        <a:bodyPr/>
        <a:lstStyle/>
        <a:p>
          <a:r>
            <a:rPr lang="uk-UA" sz="2800" b="1" dirty="0" smtClean="0"/>
            <a:t>Погляд у майбутнє</a:t>
          </a:r>
          <a:endParaRPr lang="ru-RU" sz="2800" b="1" dirty="0"/>
        </a:p>
      </dgm:t>
    </dgm:pt>
    <dgm:pt modelId="{360E5E61-D03E-459C-A4C6-9CB13FF8772E}" type="parTrans" cxnId="{0C7564B4-AB94-4D8B-8B4F-9BB35BE0EC43}">
      <dgm:prSet/>
      <dgm:spPr/>
      <dgm:t>
        <a:bodyPr/>
        <a:lstStyle/>
        <a:p>
          <a:endParaRPr lang="ru-RU" sz="2800" b="1"/>
        </a:p>
      </dgm:t>
    </dgm:pt>
    <dgm:pt modelId="{D38F5A03-393E-4E7F-8CED-45929F4A5B6F}" type="sibTrans" cxnId="{0C7564B4-AB94-4D8B-8B4F-9BB35BE0EC43}">
      <dgm:prSet/>
      <dgm:spPr/>
      <dgm:t>
        <a:bodyPr/>
        <a:lstStyle/>
        <a:p>
          <a:endParaRPr lang="ru-RU" sz="2800" b="1"/>
        </a:p>
      </dgm:t>
    </dgm:pt>
    <dgm:pt modelId="{BEE5C293-0A5E-4AB9-BAF3-F2DB1BBB0714}">
      <dgm:prSet custT="1"/>
      <dgm:spPr/>
      <dgm:t>
        <a:bodyPr/>
        <a:lstStyle/>
        <a:p>
          <a:r>
            <a:rPr lang="uk-UA" sz="2800" b="1" dirty="0" smtClean="0"/>
            <a:t>Точка здивування</a:t>
          </a:r>
          <a:endParaRPr lang="ru-RU" sz="2800" b="1" dirty="0"/>
        </a:p>
      </dgm:t>
    </dgm:pt>
    <dgm:pt modelId="{7BF80A1E-6327-4425-A687-48EDD35F394B}" type="parTrans" cxnId="{6576BDFD-256F-425A-8E73-122D4BCECB39}">
      <dgm:prSet/>
      <dgm:spPr/>
      <dgm:t>
        <a:bodyPr/>
        <a:lstStyle/>
        <a:p>
          <a:endParaRPr lang="ru-RU" sz="2800" b="1"/>
        </a:p>
      </dgm:t>
    </dgm:pt>
    <dgm:pt modelId="{9CAC935A-5AB6-486D-AD8A-43A1FDC0ABFF}" type="sibTrans" cxnId="{6576BDFD-256F-425A-8E73-122D4BCECB39}">
      <dgm:prSet/>
      <dgm:spPr/>
      <dgm:t>
        <a:bodyPr/>
        <a:lstStyle/>
        <a:p>
          <a:endParaRPr lang="ru-RU" sz="2800" b="1"/>
        </a:p>
      </dgm:t>
    </dgm:pt>
    <dgm:pt modelId="{ABA46336-4305-4F0F-9114-B62A06DFD969}">
      <dgm:prSet custT="1"/>
      <dgm:spPr/>
      <dgm:t>
        <a:bodyPr/>
        <a:lstStyle/>
        <a:p>
          <a:r>
            <a:rPr lang="uk-UA" sz="2800" b="1" dirty="0" smtClean="0"/>
            <a:t>Інтегруюча метафора </a:t>
          </a:r>
          <a:endParaRPr lang="ru-RU" sz="2800" b="1" dirty="0"/>
        </a:p>
      </dgm:t>
    </dgm:pt>
    <dgm:pt modelId="{8B639B1F-235D-4D70-AE7A-935397273A0E}" type="parTrans" cxnId="{8F31F790-20B7-46CC-8FC8-ADA474D88D9B}">
      <dgm:prSet/>
      <dgm:spPr/>
      <dgm:t>
        <a:bodyPr/>
        <a:lstStyle/>
        <a:p>
          <a:endParaRPr lang="ru-RU" sz="2800" b="1"/>
        </a:p>
      </dgm:t>
    </dgm:pt>
    <dgm:pt modelId="{0D80D308-213D-4269-91DB-1C7C870D0CAF}" type="sibTrans" cxnId="{8F31F790-20B7-46CC-8FC8-ADA474D88D9B}">
      <dgm:prSet/>
      <dgm:spPr/>
      <dgm:t>
        <a:bodyPr/>
        <a:lstStyle/>
        <a:p>
          <a:endParaRPr lang="ru-RU" sz="2800" b="1"/>
        </a:p>
      </dgm:t>
    </dgm:pt>
    <dgm:pt modelId="{53F9B764-8976-4504-AA7E-FE94CE8A23FB}" type="pres">
      <dgm:prSet presAssocID="{C10D6BB7-13F9-4579-8CC7-70DF13265B1D}" presName="arrowDiagram" presStyleCnt="0">
        <dgm:presLayoutVars>
          <dgm:chMax val="5"/>
          <dgm:dir/>
          <dgm:resizeHandles val="exact"/>
        </dgm:presLayoutVars>
      </dgm:prSet>
      <dgm:spPr/>
    </dgm:pt>
    <dgm:pt modelId="{91C11A98-9961-4A24-AC8A-15F9AB9358CA}" type="pres">
      <dgm:prSet presAssocID="{C10D6BB7-13F9-4579-8CC7-70DF13265B1D}" presName="arrow" presStyleLbl="bgShp" presStyleIdx="0" presStyleCnt="1" custScaleX="114087"/>
      <dgm:spPr>
        <a:solidFill>
          <a:srgbClr val="66FF66"/>
        </a:solidFill>
      </dgm:spPr>
    </dgm:pt>
    <dgm:pt modelId="{06FFC97B-CB3F-45EC-B45A-DB0A7F7FC6A0}" type="pres">
      <dgm:prSet presAssocID="{C10D6BB7-13F9-4579-8CC7-70DF13265B1D}" presName="arrowDiagram5" presStyleCnt="0"/>
      <dgm:spPr/>
    </dgm:pt>
    <dgm:pt modelId="{394FEE46-47C6-4E7A-9B00-0DF25375B09C}" type="pres">
      <dgm:prSet presAssocID="{9F674892-780D-4656-BC13-35669D8AF43B}" presName="bullet5a" presStyleLbl="node1" presStyleIdx="0" presStyleCnt="5" custLinFactX="-91648" custLinFactNeighborX="-100000" custLinFactNeighborY="-14327"/>
      <dgm:spPr>
        <a:solidFill>
          <a:srgbClr val="FFFF00"/>
        </a:solidFill>
      </dgm:spPr>
    </dgm:pt>
    <dgm:pt modelId="{0F98B23E-B68D-47D3-8D0A-7DBBFCB43455}" type="pres">
      <dgm:prSet presAssocID="{9F674892-780D-4656-BC13-35669D8AF43B}" presName="textBox5a" presStyleLbl="revTx" presStyleIdx="0" presStyleCnt="5" custScaleX="275803" custScaleY="5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1B550-12F5-43DF-80A2-319EBF0FF85C}" type="pres">
      <dgm:prSet presAssocID="{BEE5C293-0A5E-4AB9-BAF3-F2DB1BBB0714}" presName="bullet5b" presStyleLbl="node1" presStyleIdx="1" presStyleCnt="5" custLinFactNeighborX="-15939" custLinFactNeighborY="-21732"/>
      <dgm:spPr>
        <a:solidFill>
          <a:srgbClr val="FF9900"/>
        </a:solidFill>
      </dgm:spPr>
    </dgm:pt>
    <dgm:pt modelId="{118EB978-EE8C-4C16-941B-E34424C28E5A}" type="pres">
      <dgm:prSet presAssocID="{BEE5C293-0A5E-4AB9-BAF3-F2DB1BBB0714}" presName="textBox5b" presStyleLbl="revTx" presStyleIdx="1" presStyleCnt="5" custScaleX="158262" custScaleY="81839" custLinFactNeighborX="2878" custLinFactNeighborY="3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8FDD6-A184-4C57-B07A-9632CF3C29E2}" type="pres">
      <dgm:prSet presAssocID="{ABA46336-4305-4F0F-9114-B62A06DFD969}" presName="bullet5c" presStyleLbl="node1" presStyleIdx="2" presStyleCnt="5"/>
      <dgm:spPr>
        <a:solidFill>
          <a:srgbClr val="0070C0"/>
        </a:solidFill>
      </dgm:spPr>
    </dgm:pt>
    <dgm:pt modelId="{5E477349-035B-4270-A235-4592953146F6}" type="pres">
      <dgm:prSet presAssocID="{ABA46336-4305-4F0F-9114-B62A06DFD969}" presName="textBox5c" presStyleLbl="revTx" presStyleIdx="2" presStyleCnt="5" custScaleX="145440" custScaleY="88702" custLinFactNeighborX="-3627" custLinFactNeighborY="8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E80B6-8129-4E9C-8207-E2FBF87A1A02}" type="pres">
      <dgm:prSet presAssocID="{30CA16D5-7F93-4C53-8FB2-3D50D0A5AEBB}" presName="bullet5d" presStyleLbl="node1" presStyleIdx="3" presStyleCnt="5"/>
      <dgm:spPr>
        <a:solidFill>
          <a:srgbClr val="FF3300"/>
        </a:solidFill>
      </dgm:spPr>
    </dgm:pt>
    <dgm:pt modelId="{E252954B-C2ED-43C6-AF65-152D0F935742}" type="pres">
      <dgm:prSet presAssocID="{30CA16D5-7F93-4C53-8FB2-3D50D0A5AEBB}" presName="textBox5d" presStyleLbl="revTx" presStyleIdx="3" presStyleCnt="5" custScaleY="84790" custLinFactNeighborX="-1279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BF8E3-3C52-4DE5-A4FE-1103220A44B4}" type="pres">
      <dgm:prSet presAssocID="{681EC6FA-9211-42A6-AA95-0B8B5D809BC0}" presName="bullet5e" presStyleLbl="node1" presStyleIdx="4" presStyleCnt="5"/>
      <dgm:spPr>
        <a:solidFill>
          <a:srgbClr val="7030A0"/>
        </a:solidFill>
      </dgm:spPr>
    </dgm:pt>
    <dgm:pt modelId="{CE09B896-BA1D-44EB-A225-DAF0FEEB636E}" type="pres">
      <dgm:prSet presAssocID="{681EC6FA-9211-42A6-AA95-0B8B5D809BC0}" presName="textBox5e" presStyleLbl="revTx" presStyleIdx="4" presStyleCnt="5" custScaleX="130754" custScaleY="76846" custLinFactNeighborX="29762" custLinFactNeighborY="-28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7564B4-AB94-4D8B-8B4F-9BB35BE0EC43}" srcId="{C10D6BB7-13F9-4579-8CC7-70DF13265B1D}" destId="{681EC6FA-9211-42A6-AA95-0B8B5D809BC0}" srcOrd="4" destOrd="0" parTransId="{360E5E61-D03E-459C-A4C6-9CB13FF8772E}" sibTransId="{D38F5A03-393E-4E7F-8CED-45929F4A5B6F}"/>
    <dgm:cxn modelId="{F8A485B9-1022-46CC-A372-707F84E4E66B}" srcId="{C10D6BB7-13F9-4579-8CC7-70DF13265B1D}" destId="{30CA16D5-7F93-4C53-8FB2-3D50D0A5AEBB}" srcOrd="3" destOrd="0" parTransId="{D79D2A57-B2BB-4847-9291-651400CB8F58}" sibTransId="{3DFF98F5-468A-4579-A259-6F3DAA750545}"/>
    <dgm:cxn modelId="{6576BDFD-256F-425A-8E73-122D4BCECB39}" srcId="{C10D6BB7-13F9-4579-8CC7-70DF13265B1D}" destId="{BEE5C293-0A5E-4AB9-BAF3-F2DB1BBB0714}" srcOrd="1" destOrd="0" parTransId="{7BF80A1E-6327-4425-A687-48EDD35F394B}" sibTransId="{9CAC935A-5AB6-486D-AD8A-43A1FDC0ABFF}"/>
    <dgm:cxn modelId="{C312E84D-2A79-434B-81AC-C29DDBFAA516}" type="presOf" srcId="{BEE5C293-0A5E-4AB9-BAF3-F2DB1BBB0714}" destId="{118EB978-EE8C-4C16-941B-E34424C28E5A}" srcOrd="0" destOrd="0" presId="urn:microsoft.com/office/officeart/2005/8/layout/arrow2"/>
    <dgm:cxn modelId="{E5B96D26-46B3-4847-97A3-F6D3179DE83C}" type="presOf" srcId="{C10D6BB7-13F9-4579-8CC7-70DF13265B1D}" destId="{53F9B764-8976-4504-AA7E-FE94CE8A23FB}" srcOrd="0" destOrd="0" presId="urn:microsoft.com/office/officeart/2005/8/layout/arrow2"/>
    <dgm:cxn modelId="{8B7E4EB8-6BBE-46B9-BE0A-5BFD820CA548}" srcId="{C10D6BB7-13F9-4579-8CC7-70DF13265B1D}" destId="{9F674892-780D-4656-BC13-35669D8AF43B}" srcOrd="0" destOrd="0" parTransId="{411C5A2E-B668-45D3-A710-A3D2B58ED3EA}" sibTransId="{8FD12485-F2E1-4AC5-A533-725BA1371CB4}"/>
    <dgm:cxn modelId="{8A4B9BE9-71E4-409B-9590-8FFB599749AF}" type="presOf" srcId="{9F674892-780D-4656-BC13-35669D8AF43B}" destId="{0F98B23E-B68D-47D3-8D0A-7DBBFCB43455}" srcOrd="0" destOrd="0" presId="urn:microsoft.com/office/officeart/2005/8/layout/arrow2"/>
    <dgm:cxn modelId="{1F153F38-0658-41B1-8691-73CFC5D793CE}" type="presOf" srcId="{681EC6FA-9211-42A6-AA95-0B8B5D809BC0}" destId="{CE09B896-BA1D-44EB-A225-DAF0FEEB636E}" srcOrd="0" destOrd="0" presId="urn:microsoft.com/office/officeart/2005/8/layout/arrow2"/>
    <dgm:cxn modelId="{0D3720F1-1BFB-4BCF-9189-8F7BA7555583}" type="presOf" srcId="{30CA16D5-7F93-4C53-8FB2-3D50D0A5AEBB}" destId="{E252954B-C2ED-43C6-AF65-152D0F935742}" srcOrd="0" destOrd="0" presId="urn:microsoft.com/office/officeart/2005/8/layout/arrow2"/>
    <dgm:cxn modelId="{8F31F790-20B7-46CC-8FC8-ADA474D88D9B}" srcId="{C10D6BB7-13F9-4579-8CC7-70DF13265B1D}" destId="{ABA46336-4305-4F0F-9114-B62A06DFD969}" srcOrd="2" destOrd="0" parTransId="{8B639B1F-235D-4D70-AE7A-935397273A0E}" sibTransId="{0D80D308-213D-4269-91DB-1C7C870D0CAF}"/>
    <dgm:cxn modelId="{F9E21FF3-5BBB-4B71-BD0B-47E155DD76FB}" type="presOf" srcId="{ABA46336-4305-4F0F-9114-B62A06DFD969}" destId="{5E477349-035B-4270-A235-4592953146F6}" srcOrd="0" destOrd="0" presId="urn:microsoft.com/office/officeart/2005/8/layout/arrow2"/>
    <dgm:cxn modelId="{7EA2B8B4-9BE7-4C13-AB14-BE7984664034}" type="presParOf" srcId="{53F9B764-8976-4504-AA7E-FE94CE8A23FB}" destId="{91C11A98-9961-4A24-AC8A-15F9AB9358CA}" srcOrd="0" destOrd="0" presId="urn:microsoft.com/office/officeart/2005/8/layout/arrow2"/>
    <dgm:cxn modelId="{833B3A9E-BC44-46DE-A895-85AB14280639}" type="presParOf" srcId="{53F9B764-8976-4504-AA7E-FE94CE8A23FB}" destId="{06FFC97B-CB3F-45EC-B45A-DB0A7F7FC6A0}" srcOrd="1" destOrd="0" presId="urn:microsoft.com/office/officeart/2005/8/layout/arrow2"/>
    <dgm:cxn modelId="{0AF016AF-4DA0-4DF5-A6B1-AA1866DE2528}" type="presParOf" srcId="{06FFC97B-CB3F-45EC-B45A-DB0A7F7FC6A0}" destId="{394FEE46-47C6-4E7A-9B00-0DF25375B09C}" srcOrd="0" destOrd="0" presId="urn:microsoft.com/office/officeart/2005/8/layout/arrow2"/>
    <dgm:cxn modelId="{4CBA6C37-C76E-478D-9128-E00ED9273688}" type="presParOf" srcId="{06FFC97B-CB3F-45EC-B45A-DB0A7F7FC6A0}" destId="{0F98B23E-B68D-47D3-8D0A-7DBBFCB43455}" srcOrd="1" destOrd="0" presId="urn:microsoft.com/office/officeart/2005/8/layout/arrow2"/>
    <dgm:cxn modelId="{0F22B840-1E65-4859-83C6-F063291B861E}" type="presParOf" srcId="{06FFC97B-CB3F-45EC-B45A-DB0A7F7FC6A0}" destId="{41C1B550-12F5-43DF-80A2-319EBF0FF85C}" srcOrd="2" destOrd="0" presId="urn:microsoft.com/office/officeart/2005/8/layout/arrow2"/>
    <dgm:cxn modelId="{EECCE47D-2FA2-4AB3-BEF1-A4CB0B594052}" type="presParOf" srcId="{06FFC97B-CB3F-45EC-B45A-DB0A7F7FC6A0}" destId="{118EB978-EE8C-4C16-941B-E34424C28E5A}" srcOrd="3" destOrd="0" presId="urn:microsoft.com/office/officeart/2005/8/layout/arrow2"/>
    <dgm:cxn modelId="{59D809A7-2F79-496A-8F43-0A96A6913FD0}" type="presParOf" srcId="{06FFC97B-CB3F-45EC-B45A-DB0A7F7FC6A0}" destId="{27A8FDD6-A184-4C57-B07A-9632CF3C29E2}" srcOrd="4" destOrd="0" presId="urn:microsoft.com/office/officeart/2005/8/layout/arrow2"/>
    <dgm:cxn modelId="{AA5C972C-5BF4-42FF-B597-CB4303368503}" type="presParOf" srcId="{06FFC97B-CB3F-45EC-B45A-DB0A7F7FC6A0}" destId="{5E477349-035B-4270-A235-4592953146F6}" srcOrd="5" destOrd="0" presId="urn:microsoft.com/office/officeart/2005/8/layout/arrow2"/>
    <dgm:cxn modelId="{77127442-DA8E-476F-920F-CC68DD6B8CA2}" type="presParOf" srcId="{06FFC97B-CB3F-45EC-B45A-DB0A7F7FC6A0}" destId="{22CE80B6-8129-4E9C-8207-E2FBF87A1A02}" srcOrd="6" destOrd="0" presId="urn:microsoft.com/office/officeart/2005/8/layout/arrow2"/>
    <dgm:cxn modelId="{F7305A20-3DA7-4C02-9E9A-F29D5FF677EE}" type="presParOf" srcId="{06FFC97B-CB3F-45EC-B45A-DB0A7F7FC6A0}" destId="{E252954B-C2ED-43C6-AF65-152D0F935742}" srcOrd="7" destOrd="0" presId="urn:microsoft.com/office/officeart/2005/8/layout/arrow2"/>
    <dgm:cxn modelId="{501656B0-F294-437A-BA08-D630B69C3728}" type="presParOf" srcId="{06FFC97B-CB3F-45EC-B45A-DB0A7F7FC6A0}" destId="{A59BF8E3-3C52-4DE5-A4FE-1103220A44B4}" srcOrd="8" destOrd="0" presId="urn:microsoft.com/office/officeart/2005/8/layout/arrow2"/>
    <dgm:cxn modelId="{B967F7EF-D689-4306-B436-640A8E7175E0}" type="presParOf" srcId="{06FFC97B-CB3F-45EC-B45A-DB0A7F7FC6A0}" destId="{CE09B896-BA1D-44EB-A225-DAF0FEEB636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20227A-C558-4FED-987A-872E8ECCDEE2}" type="doc">
      <dgm:prSet loTypeId="urn:microsoft.com/office/officeart/2005/8/layout/matrix1" loCatId="matrix" qsTypeId="urn:microsoft.com/office/officeart/2005/8/quickstyle/3d2" qsCatId="3D" csTypeId="urn:microsoft.com/office/officeart/2005/8/colors/colorful1#13" csCatId="colorful" phldr="1"/>
      <dgm:spPr/>
      <dgm:t>
        <a:bodyPr/>
        <a:lstStyle/>
        <a:p>
          <a:endParaRPr lang="ru-RU"/>
        </a:p>
      </dgm:t>
    </dgm:pt>
    <dgm:pt modelId="{448B0C09-A581-4FB2-85A7-41C2466CD77B}">
      <dgm:prSet phldrT="[Текст]" custT="1"/>
      <dgm:spPr>
        <a:solidFill>
          <a:srgbClr val="FFFF00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uk-UA" sz="3200" b="1" dirty="0" smtClean="0"/>
            <a:t>Ага – реакція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uk-UA" sz="3200" b="1" dirty="0" smtClean="0"/>
            <a:t>Інсайт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uk-UA" sz="3200" b="1" dirty="0" smtClean="0"/>
            <a:t>Нова ідея</a:t>
          </a:r>
          <a:endParaRPr lang="ru-RU" sz="3200" b="1" dirty="0"/>
        </a:p>
      </dgm:t>
    </dgm:pt>
    <dgm:pt modelId="{998157B6-560E-428C-A9F0-B1AAD9F0BE12}" type="parTrans" cxnId="{87DC2688-78AE-4EA3-AC14-9BF3D5C470BB}">
      <dgm:prSet/>
      <dgm:spPr/>
      <dgm:t>
        <a:bodyPr/>
        <a:lstStyle/>
        <a:p>
          <a:endParaRPr lang="ru-RU" sz="3200" b="1"/>
        </a:p>
      </dgm:t>
    </dgm:pt>
    <dgm:pt modelId="{7ACD0010-62EB-4F43-8C99-FE64B9AFFE94}" type="sibTrans" cxnId="{87DC2688-78AE-4EA3-AC14-9BF3D5C470BB}">
      <dgm:prSet/>
      <dgm:spPr/>
      <dgm:t>
        <a:bodyPr/>
        <a:lstStyle/>
        <a:p>
          <a:endParaRPr lang="ru-RU" sz="3200" b="1"/>
        </a:p>
      </dgm:t>
    </dgm:pt>
    <dgm:pt modelId="{26D74BC6-74FC-4ECF-BCFF-2A7CD7C7CC5D}">
      <dgm:prSet phldrT="[Текст]" custT="1"/>
      <dgm:spPr>
        <a:solidFill>
          <a:srgbClr val="33CCFF"/>
        </a:solidFill>
      </dgm:spPr>
      <dgm:t>
        <a:bodyPr/>
        <a:lstStyle/>
        <a:p>
          <a:pPr>
            <a:spcAft>
              <a:spcPts val="600"/>
            </a:spcAft>
          </a:pPr>
          <a:r>
            <a:rPr lang="uk-UA" sz="3200" b="1" dirty="0" smtClean="0">
              <a:solidFill>
                <a:srgbClr val="002060"/>
              </a:solidFill>
            </a:rPr>
            <a:t>Предметний аналіз</a:t>
          </a:r>
        </a:p>
        <a:p>
          <a:pPr>
            <a:spcAft>
              <a:spcPts val="600"/>
            </a:spcAft>
          </a:pPr>
          <a:r>
            <a:rPr lang="uk-UA" sz="3200" b="1" i="1" dirty="0" smtClean="0">
              <a:solidFill>
                <a:srgbClr val="002060"/>
              </a:solidFill>
            </a:rPr>
            <a:t>Що відбувається?</a:t>
          </a:r>
          <a:endParaRPr lang="ru-RU" sz="3200" b="1" i="1" dirty="0">
            <a:solidFill>
              <a:srgbClr val="002060"/>
            </a:solidFill>
          </a:endParaRPr>
        </a:p>
      </dgm:t>
    </dgm:pt>
    <dgm:pt modelId="{B4758F11-2C80-4757-8D15-697AC1FFD3C9}" type="parTrans" cxnId="{DFACF1CD-EC61-4900-B82F-C73C791C6FAA}">
      <dgm:prSet/>
      <dgm:spPr/>
      <dgm:t>
        <a:bodyPr/>
        <a:lstStyle/>
        <a:p>
          <a:endParaRPr lang="ru-RU" sz="3200" b="1"/>
        </a:p>
      </dgm:t>
    </dgm:pt>
    <dgm:pt modelId="{7371CD1F-5A7D-4BC7-B2F1-CB02F95D983D}" type="sibTrans" cxnId="{DFACF1CD-EC61-4900-B82F-C73C791C6FAA}">
      <dgm:prSet/>
      <dgm:spPr/>
      <dgm:t>
        <a:bodyPr/>
        <a:lstStyle/>
        <a:p>
          <a:endParaRPr lang="ru-RU" sz="3200" b="1"/>
        </a:p>
      </dgm:t>
    </dgm:pt>
    <dgm:pt modelId="{6297DCEC-CE7A-45A9-905C-738228CE203D}">
      <dgm:prSet phldrT="[Текст]" custT="1"/>
      <dgm:spPr>
        <a:solidFill>
          <a:srgbClr val="FF3300"/>
        </a:solidFill>
      </dgm:spPr>
      <dgm:t>
        <a:bodyPr/>
        <a:lstStyle/>
        <a:p>
          <a:pPr>
            <a:spcAft>
              <a:spcPts val="600"/>
            </a:spcAft>
          </a:pPr>
          <a:r>
            <a:rPr lang="uk-UA" sz="3200" b="1" dirty="0" smtClean="0">
              <a:solidFill>
                <a:srgbClr val="002060"/>
              </a:solidFill>
            </a:rPr>
            <a:t>Операційний аналіз</a:t>
          </a:r>
        </a:p>
        <a:p>
          <a:pPr>
            <a:spcAft>
              <a:spcPts val="600"/>
            </a:spcAft>
          </a:pPr>
          <a:r>
            <a:rPr lang="uk-UA" sz="3200" b="1" i="1" dirty="0" smtClean="0">
              <a:solidFill>
                <a:srgbClr val="002060"/>
              </a:solidFill>
            </a:rPr>
            <a:t>Як відбувається?</a:t>
          </a:r>
          <a:endParaRPr lang="ru-RU" sz="3200" b="1" i="1" dirty="0">
            <a:solidFill>
              <a:srgbClr val="002060"/>
            </a:solidFill>
          </a:endParaRPr>
        </a:p>
      </dgm:t>
    </dgm:pt>
    <dgm:pt modelId="{84A703B7-8EC7-4E3A-AD44-B2F2C54FCE3E}" type="parTrans" cxnId="{C8B0A0D8-4FC7-4767-9A01-32C11AF72007}">
      <dgm:prSet/>
      <dgm:spPr/>
      <dgm:t>
        <a:bodyPr/>
        <a:lstStyle/>
        <a:p>
          <a:endParaRPr lang="ru-RU" sz="3200" b="1"/>
        </a:p>
      </dgm:t>
    </dgm:pt>
    <dgm:pt modelId="{E6DD617C-8419-4079-8B75-1D84A5E0FB68}" type="sibTrans" cxnId="{C8B0A0D8-4FC7-4767-9A01-32C11AF72007}">
      <dgm:prSet/>
      <dgm:spPr/>
      <dgm:t>
        <a:bodyPr/>
        <a:lstStyle/>
        <a:p>
          <a:endParaRPr lang="ru-RU" sz="3200" b="1"/>
        </a:p>
      </dgm:t>
    </dgm:pt>
    <dgm:pt modelId="{89BA6620-87A7-45FF-8C19-DF6B96A558C8}">
      <dgm:prSet phldrT="[Текст]" custT="1"/>
      <dgm:spPr>
        <a:solidFill>
          <a:srgbClr val="000099"/>
        </a:solidFill>
      </dgm:spPr>
      <dgm:t>
        <a:bodyPr/>
        <a:lstStyle/>
        <a:p>
          <a:pPr>
            <a:spcAft>
              <a:spcPts val="600"/>
            </a:spcAft>
          </a:pPr>
          <a:r>
            <a:rPr lang="uk-UA" sz="3200" b="1" dirty="0" smtClean="0">
              <a:solidFill>
                <a:schemeClr val="bg1"/>
              </a:solidFill>
            </a:rPr>
            <a:t>Інтелектуальна рефлексія</a:t>
          </a:r>
        </a:p>
        <a:p>
          <a:pPr>
            <a:spcAft>
              <a:spcPts val="600"/>
            </a:spcAft>
          </a:pPr>
          <a:r>
            <a:rPr lang="uk-UA" sz="3200" b="1" i="1" dirty="0" smtClean="0">
              <a:solidFill>
                <a:schemeClr val="bg1"/>
              </a:solidFill>
            </a:rPr>
            <a:t>Які думки?</a:t>
          </a:r>
          <a:endParaRPr lang="ru-RU" sz="3200" b="1" i="1" dirty="0">
            <a:solidFill>
              <a:schemeClr val="bg1"/>
            </a:solidFill>
          </a:endParaRPr>
        </a:p>
      </dgm:t>
    </dgm:pt>
    <dgm:pt modelId="{77A84F08-23DB-4573-8665-01F26A0513C3}" type="parTrans" cxnId="{1471E18F-682C-4F3D-BF49-BA7B7E84E432}">
      <dgm:prSet/>
      <dgm:spPr/>
      <dgm:t>
        <a:bodyPr/>
        <a:lstStyle/>
        <a:p>
          <a:endParaRPr lang="ru-RU" sz="3200" b="1"/>
        </a:p>
      </dgm:t>
    </dgm:pt>
    <dgm:pt modelId="{8AF0712E-0462-4022-8B13-682F79D29441}" type="sibTrans" cxnId="{1471E18F-682C-4F3D-BF49-BA7B7E84E432}">
      <dgm:prSet/>
      <dgm:spPr/>
      <dgm:t>
        <a:bodyPr/>
        <a:lstStyle/>
        <a:p>
          <a:endParaRPr lang="ru-RU" sz="3200" b="1"/>
        </a:p>
      </dgm:t>
    </dgm:pt>
    <dgm:pt modelId="{33BE26F5-0D6F-44DC-A35C-759BBCCB39FB}">
      <dgm:prSet phldrT="[Текст]" custT="1"/>
      <dgm:spPr>
        <a:solidFill>
          <a:srgbClr val="66FF66"/>
        </a:solidFill>
      </dgm:spPr>
      <dgm:t>
        <a:bodyPr/>
        <a:lstStyle/>
        <a:p>
          <a:pPr>
            <a:spcAft>
              <a:spcPts val="600"/>
            </a:spcAft>
          </a:pPr>
          <a:r>
            <a:rPr lang="uk-UA" sz="3200" b="1" dirty="0" smtClean="0">
              <a:solidFill>
                <a:srgbClr val="C00000"/>
              </a:solidFill>
            </a:rPr>
            <a:t>Інтуїтивна рефлексія</a:t>
          </a:r>
        </a:p>
        <a:p>
          <a:pPr>
            <a:spcAft>
              <a:spcPts val="600"/>
            </a:spcAft>
          </a:pPr>
          <a:r>
            <a:rPr lang="uk-UA" sz="3200" b="1" i="1" dirty="0" smtClean="0">
              <a:solidFill>
                <a:srgbClr val="C00000"/>
              </a:solidFill>
            </a:rPr>
            <a:t>Які відчуття?</a:t>
          </a:r>
          <a:endParaRPr lang="ru-RU" sz="3200" b="1" i="1" dirty="0">
            <a:solidFill>
              <a:srgbClr val="C00000"/>
            </a:solidFill>
          </a:endParaRPr>
        </a:p>
      </dgm:t>
    </dgm:pt>
    <dgm:pt modelId="{93E4B743-1FC1-47A4-97D8-5E64EBFD1D2E}" type="parTrans" cxnId="{C361D0BD-BA39-49DE-9B0E-E3722363C0D1}">
      <dgm:prSet/>
      <dgm:spPr/>
      <dgm:t>
        <a:bodyPr/>
        <a:lstStyle/>
        <a:p>
          <a:endParaRPr lang="ru-RU" sz="3200" b="1"/>
        </a:p>
      </dgm:t>
    </dgm:pt>
    <dgm:pt modelId="{1BDDA00C-FD0A-435A-9C41-C84DC92C7E13}" type="sibTrans" cxnId="{C361D0BD-BA39-49DE-9B0E-E3722363C0D1}">
      <dgm:prSet/>
      <dgm:spPr/>
      <dgm:t>
        <a:bodyPr/>
        <a:lstStyle/>
        <a:p>
          <a:endParaRPr lang="ru-RU" sz="3200" b="1"/>
        </a:p>
      </dgm:t>
    </dgm:pt>
    <dgm:pt modelId="{AFCEE885-CD22-4C6D-9E77-92BB5EEBB6F9}" type="pres">
      <dgm:prSet presAssocID="{4A20227A-C558-4FED-987A-872E8ECCDEE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270587-00E6-4EF7-962E-286A8FDB8FDB}" type="pres">
      <dgm:prSet presAssocID="{4A20227A-C558-4FED-987A-872E8ECCDEE2}" presName="matrix" presStyleCnt="0"/>
      <dgm:spPr/>
    </dgm:pt>
    <dgm:pt modelId="{D80D9505-EABF-4508-863C-4EE8CCC6FBB4}" type="pres">
      <dgm:prSet presAssocID="{4A20227A-C558-4FED-987A-872E8ECCDEE2}" presName="tile1" presStyleLbl="node1" presStyleIdx="0" presStyleCnt="4" custLinFactNeighborY="-2269"/>
      <dgm:spPr/>
      <dgm:t>
        <a:bodyPr/>
        <a:lstStyle/>
        <a:p>
          <a:endParaRPr lang="ru-RU"/>
        </a:p>
      </dgm:t>
    </dgm:pt>
    <dgm:pt modelId="{5BCCF95E-63BF-4340-815E-A34523B35492}" type="pres">
      <dgm:prSet presAssocID="{4A20227A-C558-4FED-987A-872E8ECCDEE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7DD0A2-78AD-4F80-B07D-1F6B9F36B59F}" type="pres">
      <dgm:prSet presAssocID="{4A20227A-C558-4FED-987A-872E8ECCDEE2}" presName="tile2" presStyleLbl="node1" presStyleIdx="1" presStyleCnt="4"/>
      <dgm:spPr/>
      <dgm:t>
        <a:bodyPr/>
        <a:lstStyle/>
        <a:p>
          <a:endParaRPr lang="ru-RU"/>
        </a:p>
      </dgm:t>
    </dgm:pt>
    <dgm:pt modelId="{062CC97C-25B5-4E25-ACC6-9EBBE4C27C66}" type="pres">
      <dgm:prSet presAssocID="{4A20227A-C558-4FED-987A-872E8ECCDEE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C931A-D49E-4823-B931-525229CBFBFE}" type="pres">
      <dgm:prSet presAssocID="{4A20227A-C558-4FED-987A-872E8ECCDEE2}" presName="tile3" presStyleLbl="node1" presStyleIdx="2" presStyleCnt="4" custScaleX="101731" custScaleY="98550" custLinFactNeighborX="-776" custLinFactNeighborY="1859"/>
      <dgm:spPr/>
      <dgm:t>
        <a:bodyPr/>
        <a:lstStyle/>
        <a:p>
          <a:endParaRPr lang="ru-RU"/>
        </a:p>
      </dgm:t>
    </dgm:pt>
    <dgm:pt modelId="{74E81B21-9951-47E5-AF9F-09B3D41CF3FE}" type="pres">
      <dgm:prSet presAssocID="{4A20227A-C558-4FED-987A-872E8ECCDEE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1455A-079F-44DA-BD31-E782E52E0041}" type="pres">
      <dgm:prSet presAssocID="{4A20227A-C558-4FED-987A-872E8ECCDEE2}" presName="tile4" presStyleLbl="node1" presStyleIdx="3" presStyleCnt="4"/>
      <dgm:spPr/>
      <dgm:t>
        <a:bodyPr/>
        <a:lstStyle/>
        <a:p>
          <a:endParaRPr lang="ru-RU"/>
        </a:p>
      </dgm:t>
    </dgm:pt>
    <dgm:pt modelId="{58A43CFB-CF51-431D-B34F-196FB86FFC9B}" type="pres">
      <dgm:prSet presAssocID="{4A20227A-C558-4FED-987A-872E8ECCDEE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14139-B482-4DEE-89E5-E35D34250FAF}" type="pres">
      <dgm:prSet presAssocID="{4A20227A-C558-4FED-987A-872E8ECCDEE2}" presName="centerTile" presStyleLbl="fgShp" presStyleIdx="0" presStyleCnt="1" custScaleX="141748" custScaleY="13067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E0643F06-CE5F-4EAA-97DA-4785C53A8AC6}" type="presOf" srcId="{89BA6620-87A7-45FF-8C19-DF6B96A558C8}" destId="{74E81B21-9951-47E5-AF9F-09B3D41CF3FE}" srcOrd="1" destOrd="0" presId="urn:microsoft.com/office/officeart/2005/8/layout/matrix1"/>
    <dgm:cxn modelId="{5A21D31E-5B06-495F-885E-CFEC82757EEB}" type="presOf" srcId="{89BA6620-87A7-45FF-8C19-DF6B96A558C8}" destId="{651C931A-D49E-4823-B931-525229CBFBFE}" srcOrd="0" destOrd="0" presId="urn:microsoft.com/office/officeart/2005/8/layout/matrix1"/>
    <dgm:cxn modelId="{C6DCDB16-5914-480F-B595-A82700E02523}" type="presOf" srcId="{6297DCEC-CE7A-45A9-905C-738228CE203D}" destId="{977DD0A2-78AD-4F80-B07D-1F6B9F36B59F}" srcOrd="0" destOrd="0" presId="urn:microsoft.com/office/officeart/2005/8/layout/matrix1"/>
    <dgm:cxn modelId="{1471E18F-682C-4F3D-BF49-BA7B7E84E432}" srcId="{448B0C09-A581-4FB2-85A7-41C2466CD77B}" destId="{89BA6620-87A7-45FF-8C19-DF6B96A558C8}" srcOrd="2" destOrd="0" parTransId="{77A84F08-23DB-4573-8665-01F26A0513C3}" sibTransId="{8AF0712E-0462-4022-8B13-682F79D29441}"/>
    <dgm:cxn modelId="{BEB68187-4DC4-4A17-AA33-DEA96C80782F}" type="presOf" srcId="{448B0C09-A581-4FB2-85A7-41C2466CD77B}" destId="{C0014139-B482-4DEE-89E5-E35D34250FAF}" srcOrd="0" destOrd="0" presId="urn:microsoft.com/office/officeart/2005/8/layout/matrix1"/>
    <dgm:cxn modelId="{D4D22DE6-8811-4108-9369-923F38BEDD7A}" type="presOf" srcId="{6297DCEC-CE7A-45A9-905C-738228CE203D}" destId="{062CC97C-25B5-4E25-ACC6-9EBBE4C27C66}" srcOrd="1" destOrd="0" presId="urn:microsoft.com/office/officeart/2005/8/layout/matrix1"/>
    <dgm:cxn modelId="{ED2A22DD-CE69-4182-833A-CE32FA18DBE0}" type="presOf" srcId="{4A20227A-C558-4FED-987A-872E8ECCDEE2}" destId="{AFCEE885-CD22-4C6D-9E77-92BB5EEBB6F9}" srcOrd="0" destOrd="0" presId="urn:microsoft.com/office/officeart/2005/8/layout/matrix1"/>
    <dgm:cxn modelId="{C8B0A0D8-4FC7-4767-9A01-32C11AF72007}" srcId="{448B0C09-A581-4FB2-85A7-41C2466CD77B}" destId="{6297DCEC-CE7A-45A9-905C-738228CE203D}" srcOrd="1" destOrd="0" parTransId="{84A703B7-8EC7-4E3A-AD44-B2F2C54FCE3E}" sibTransId="{E6DD617C-8419-4079-8B75-1D84A5E0FB68}"/>
    <dgm:cxn modelId="{7057A467-F628-487C-AF8B-8596930A6CD5}" type="presOf" srcId="{33BE26F5-0D6F-44DC-A35C-759BBCCB39FB}" destId="{58A43CFB-CF51-431D-B34F-196FB86FFC9B}" srcOrd="1" destOrd="0" presId="urn:microsoft.com/office/officeart/2005/8/layout/matrix1"/>
    <dgm:cxn modelId="{DFACF1CD-EC61-4900-B82F-C73C791C6FAA}" srcId="{448B0C09-A581-4FB2-85A7-41C2466CD77B}" destId="{26D74BC6-74FC-4ECF-BCFF-2A7CD7C7CC5D}" srcOrd="0" destOrd="0" parTransId="{B4758F11-2C80-4757-8D15-697AC1FFD3C9}" sibTransId="{7371CD1F-5A7D-4BC7-B2F1-CB02F95D983D}"/>
    <dgm:cxn modelId="{E6018888-A03E-4953-97B3-2255764E7988}" type="presOf" srcId="{26D74BC6-74FC-4ECF-BCFF-2A7CD7C7CC5D}" destId="{D80D9505-EABF-4508-863C-4EE8CCC6FBB4}" srcOrd="0" destOrd="0" presId="urn:microsoft.com/office/officeart/2005/8/layout/matrix1"/>
    <dgm:cxn modelId="{C361D0BD-BA39-49DE-9B0E-E3722363C0D1}" srcId="{448B0C09-A581-4FB2-85A7-41C2466CD77B}" destId="{33BE26F5-0D6F-44DC-A35C-759BBCCB39FB}" srcOrd="3" destOrd="0" parTransId="{93E4B743-1FC1-47A4-97D8-5E64EBFD1D2E}" sibTransId="{1BDDA00C-FD0A-435A-9C41-C84DC92C7E13}"/>
    <dgm:cxn modelId="{87DC2688-78AE-4EA3-AC14-9BF3D5C470BB}" srcId="{4A20227A-C558-4FED-987A-872E8ECCDEE2}" destId="{448B0C09-A581-4FB2-85A7-41C2466CD77B}" srcOrd="0" destOrd="0" parTransId="{998157B6-560E-428C-A9F0-B1AAD9F0BE12}" sibTransId="{7ACD0010-62EB-4F43-8C99-FE64B9AFFE94}"/>
    <dgm:cxn modelId="{B4B2570A-E695-47F2-802F-C64FAF4414E5}" type="presOf" srcId="{26D74BC6-74FC-4ECF-BCFF-2A7CD7C7CC5D}" destId="{5BCCF95E-63BF-4340-815E-A34523B35492}" srcOrd="1" destOrd="0" presId="urn:microsoft.com/office/officeart/2005/8/layout/matrix1"/>
    <dgm:cxn modelId="{771EB31A-BDE6-43A0-AFDA-D732D5357F9F}" type="presOf" srcId="{33BE26F5-0D6F-44DC-A35C-759BBCCB39FB}" destId="{7A21455A-079F-44DA-BD31-E782E52E0041}" srcOrd="0" destOrd="0" presId="urn:microsoft.com/office/officeart/2005/8/layout/matrix1"/>
    <dgm:cxn modelId="{DD6A3FED-3C5F-4681-96A9-7F74CE7F4BB7}" type="presParOf" srcId="{AFCEE885-CD22-4C6D-9E77-92BB5EEBB6F9}" destId="{83270587-00E6-4EF7-962E-286A8FDB8FDB}" srcOrd="0" destOrd="0" presId="urn:microsoft.com/office/officeart/2005/8/layout/matrix1"/>
    <dgm:cxn modelId="{02A3C32B-AE49-47DC-9E79-BAB2B270CB95}" type="presParOf" srcId="{83270587-00E6-4EF7-962E-286A8FDB8FDB}" destId="{D80D9505-EABF-4508-863C-4EE8CCC6FBB4}" srcOrd="0" destOrd="0" presId="urn:microsoft.com/office/officeart/2005/8/layout/matrix1"/>
    <dgm:cxn modelId="{E33354BA-22BA-4766-B20B-A8683C4B59EF}" type="presParOf" srcId="{83270587-00E6-4EF7-962E-286A8FDB8FDB}" destId="{5BCCF95E-63BF-4340-815E-A34523B35492}" srcOrd="1" destOrd="0" presId="urn:microsoft.com/office/officeart/2005/8/layout/matrix1"/>
    <dgm:cxn modelId="{A90E02B4-083F-45CC-9B05-06E7E673847C}" type="presParOf" srcId="{83270587-00E6-4EF7-962E-286A8FDB8FDB}" destId="{977DD0A2-78AD-4F80-B07D-1F6B9F36B59F}" srcOrd="2" destOrd="0" presId="urn:microsoft.com/office/officeart/2005/8/layout/matrix1"/>
    <dgm:cxn modelId="{F2B80138-86E3-4A34-8896-57EC74A30500}" type="presParOf" srcId="{83270587-00E6-4EF7-962E-286A8FDB8FDB}" destId="{062CC97C-25B5-4E25-ACC6-9EBBE4C27C66}" srcOrd="3" destOrd="0" presId="urn:microsoft.com/office/officeart/2005/8/layout/matrix1"/>
    <dgm:cxn modelId="{823BBE8D-1091-45C5-9ECD-93B886557128}" type="presParOf" srcId="{83270587-00E6-4EF7-962E-286A8FDB8FDB}" destId="{651C931A-D49E-4823-B931-525229CBFBFE}" srcOrd="4" destOrd="0" presId="urn:microsoft.com/office/officeart/2005/8/layout/matrix1"/>
    <dgm:cxn modelId="{BAD33955-A413-4BEB-B762-59011688593C}" type="presParOf" srcId="{83270587-00E6-4EF7-962E-286A8FDB8FDB}" destId="{74E81B21-9951-47E5-AF9F-09B3D41CF3FE}" srcOrd="5" destOrd="0" presId="urn:microsoft.com/office/officeart/2005/8/layout/matrix1"/>
    <dgm:cxn modelId="{F593CB88-C1A6-49B1-85E8-C29A903A87C0}" type="presParOf" srcId="{83270587-00E6-4EF7-962E-286A8FDB8FDB}" destId="{7A21455A-079F-44DA-BD31-E782E52E0041}" srcOrd="6" destOrd="0" presId="urn:microsoft.com/office/officeart/2005/8/layout/matrix1"/>
    <dgm:cxn modelId="{3D599DAB-CC7E-4CB4-9937-9E3735F2D3F8}" type="presParOf" srcId="{83270587-00E6-4EF7-962E-286A8FDB8FDB}" destId="{58A43CFB-CF51-431D-B34F-196FB86FFC9B}" srcOrd="7" destOrd="0" presId="urn:microsoft.com/office/officeart/2005/8/layout/matrix1"/>
    <dgm:cxn modelId="{F3FF8F06-206D-4708-AA2A-77732BE82EAE}" type="presParOf" srcId="{AFCEE885-CD22-4C6D-9E77-92BB5EEBB6F9}" destId="{C0014139-B482-4DEE-89E5-E35D34250FA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864FF0-6F30-4F1F-92E1-C12F4F87E851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14D2C16-2E99-4B94-8610-FF867F0A6E7D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Використання ігор</a:t>
          </a:r>
          <a:endParaRPr lang="ru-RU" sz="2800" b="1" dirty="0">
            <a:solidFill>
              <a:srgbClr val="660033"/>
            </a:solidFill>
          </a:endParaRPr>
        </a:p>
      </dgm:t>
    </dgm:pt>
    <dgm:pt modelId="{99AF0774-3C56-46DF-8FAF-248FB311DF1D}" type="parTrans" cxnId="{0FDAFB81-B724-4C23-8E26-3381FE48E202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29AB8E85-71FB-4F3A-9688-FDDDFB405E00}" type="sibTrans" cxnId="{0FDAFB81-B724-4C23-8E26-3381FE48E202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B33A4C3C-039C-44A1-A07B-EC370B5B88A3}">
      <dgm:prSet custT="1"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5650E29F-97DE-4634-9034-D3C0E5C7BC22}" type="parTrans" cxnId="{4EB2AD37-917A-4474-9AD8-19A2FE7AC8DB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2F4688C7-F3A8-4AD4-B8C5-FFC220B39EB8}" type="sibTrans" cxnId="{4EB2AD37-917A-4474-9AD8-19A2FE7AC8DB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A81F5AD5-CE2D-4B30-BCB9-889653E8AD67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Народження запитань</a:t>
          </a:r>
          <a:endParaRPr lang="ru-RU" sz="2800" b="1" dirty="0">
            <a:solidFill>
              <a:srgbClr val="660033"/>
            </a:solidFill>
          </a:endParaRPr>
        </a:p>
      </dgm:t>
    </dgm:pt>
    <dgm:pt modelId="{EA20CF34-E15A-4528-BF72-D1119D4F5683}" type="parTrans" cxnId="{219E6EE0-86B0-4A2B-BBE7-F337875C39BB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F56069CD-08BF-476D-8E26-186FD57CD0D6}" type="sibTrans" cxnId="{219E6EE0-86B0-4A2B-BBE7-F337875C39BB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862CB663-B243-4D13-8905-F6FC824B1ACF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Дослідницька діяльність</a:t>
          </a:r>
          <a:endParaRPr lang="ru-RU" sz="2800" b="1" dirty="0">
            <a:solidFill>
              <a:srgbClr val="660033"/>
            </a:solidFill>
          </a:endParaRPr>
        </a:p>
      </dgm:t>
    </dgm:pt>
    <dgm:pt modelId="{D2CDE982-330D-4879-AD5F-23EA7F81D6A4}" type="sibTrans" cxnId="{77F629C5-01AF-439A-982A-4F2C3E2A77D5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0D8FDFCF-DBBE-4058-B2DC-3679F8A64A9B}" type="parTrans" cxnId="{77F629C5-01AF-439A-982A-4F2C3E2A77D5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9293F32E-B5FC-42A5-8FCC-AAC3EE2643CB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Незакінчена історія</a:t>
          </a:r>
          <a:endParaRPr lang="ru-RU" sz="2800" b="1" dirty="0">
            <a:solidFill>
              <a:srgbClr val="660033"/>
            </a:solidFill>
          </a:endParaRPr>
        </a:p>
      </dgm:t>
    </dgm:pt>
    <dgm:pt modelId="{B9EA2B87-99BB-4B29-9181-0F2F6280A942}" type="sibTrans" cxnId="{D8D450F7-FF87-4492-B48F-2570A3FD2469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A376FD9E-CF93-42C7-A4D5-9BF7A37DB53E}" type="parTrans" cxnId="{D8D450F7-FF87-4492-B48F-2570A3FD2469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238D69F5-1653-4E27-9DE4-751C9C9413AF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Точка здивування</a:t>
          </a:r>
          <a:endParaRPr lang="ru-RU" sz="2800" b="1" dirty="0">
            <a:solidFill>
              <a:srgbClr val="660033"/>
            </a:solidFill>
          </a:endParaRPr>
        </a:p>
      </dgm:t>
    </dgm:pt>
    <dgm:pt modelId="{06F47A00-C935-4486-AD81-130250FEBFD5}" type="parTrans" cxnId="{B2C41745-DCD1-4A0D-9020-BD2ADC7BED4A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334E6CDE-801D-41B2-891E-3BBCC5169641}" type="sibTrans" cxnId="{B2C41745-DCD1-4A0D-9020-BD2ADC7BED4A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A87515D7-68F3-44BA-8F87-305CE397422A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Паузи для роздумів</a:t>
          </a:r>
          <a:endParaRPr lang="ru-RU" sz="2800" b="1" dirty="0">
            <a:solidFill>
              <a:srgbClr val="660033"/>
            </a:solidFill>
          </a:endParaRPr>
        </a:p>
      </dgm:t>
    </dgm:pt>
    <dgm:pt modelId="{EBE7F6D7-709F-4DEA-8AC9-994796787185}" type="parTrans" cxnId="{EF52134D-13BD-40C0-BB76-820BAD94AB58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7107A910-FBB5-4DB7-BAC0-E276D8416C45}" type="sibTrans" cxnId="{EF52134D-13BD-40C0-BB76-820BAD94AB58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52582DBF-B1E9-40E4-82A2-9067D9A18A52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Пізнавальні діалоги</a:t>
          </a:r>
          <a:endParaRPr lang="ru-RU" sz="2800" b="1" dirty="0">
            <a:solidFill>
              <a:srgbClr val="660033"/>
            </a:solidFill>
          </a:endParaRPr>
        </a:p>
      </dgm:t>
    </dgm:pt>
    <dgm:pt modelId="{5CAE25AE-9DB0-4816-84D9-8544C906F241}" type="parTrans" cxnId="{66EA637A-33AE-450D-9233-61FDD6A38C46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16B22378-2794-4D83-9133-1D6A3BDBE197}" type="sibTrans" cxnId="{66EA637A-33AE-450D-9233-61FDD6A38C46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916A9DA0-E477-4FBA-B6B6-F8E61327804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Інтегруюча метафора</a:t>
          </a:r>
          <a:endParaRPr lang="ru-RU" sz="2800" b="1" dirty="0">
            <a:solidFill>
              <a:srgbClr val="660033"/>
            </a:solidFill>
          </a:endParaRPr>
        </a:p>
      </dgm:t>
    </dgm:pt>
    <dgm:pt modelId="{E904AD7F-2F48-4D72-B355-16CA4BC2978A}" type="parTrans" cxnId="{56CA2878-D97C-46A7-B7F8-0BB01FBABCB0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25FF4298-8C36-4BFA-A30C-0F9FC2FDFB21}" type="sibTrans" cxnId="{56CA2878-D97C-46A7-B7F8-0BB01FBABCB0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435BFD5B-54BE-44FC-982E-DE4113F22E1E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b="1" dirty="0" smtClean="0">
              <a:solidFill>
                <a:srgbClr val="660033"/>
              </a:solidFill>
            </a:rPr>
            <a:t>Погляд в майбутнє</a:t>
          </a:r>
          <a:endParaRPr lang="ru-RU" sz="2800" b="1" dirty="0">
            <a:solidFill>
              <a:srgbClr val="660033"/>
            </a:solidFill>
          </a:endParaRPr>
        </a:p>
      </dgm:t>
    </dgm:pt>
    <dgm:pt modelId="{32B7BA97-A987-4B5C-8BE1-D8578EA931CA}" type="parTrans" cxnId="{8E871D1E-0257-4075-9129-4556B1B9BA90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63506716-59B4-4C14-AAEA-D483986DD843}" type="sibTrans" cxnId="{8E871D1E-0257-4075-9129-4556B1B9BA90}">
      <dgm:prSet/>
      <dgm:spPr/>
      <dgm:t>
        <a:bodyPr/>
        <a:lstStyle/>
        <a:p>
          <a:endParaRPr lang="ru-RU" sz="2800" b="1">
            <a:solidFill>
              <a:srgbClr val="660033"/>
            </a:solidFill>
          </a:endParaRPr>
        </a:p>
      </dgm:t>
    </dgm:pt>
    <dgm:pt modelId="{BA3691D0-A38A-43C3-B953-06C903A239C2}" type="pres">
      <dgm:prSet presAssocID="{F9864FF0-6F30-4F1F-92E1-C12F4F87E8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5DEA78-B09E-4E87-ACC3-97469C9F79DB}" type="pres">
      <dgm:prSet presAssocID="{9293F32E-B5FC-42A5-8FCC-AAC3EE2643CB}" presName="parentLin" presStyleCnt="0"/>
      <dgm:spPr/>
    </dgm:pt>
    <dgm:pt modelId="{7FA262F9-EB99-4D7C-B110-70984F2BC55A}" type="pres">
      <dgm:prSet presAssocID="{9293F32E-B5FC-42A5-8FCC-AAC3EE2643CB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6A8FA07C-DA59-4390-B15E-D3C025543306}" type="pres">
      <dgm:prSet presAssocID="{9293F32E-B5FC-42A5-8FCC-AAC3EE2643CB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56F84-BD17-4F2B-94C2-1C081791C9C8}" type="pres">
      <dgm:prSet presAssocID="{9293F32E-B5FC-42A5-8FCC-AAC3EE2643CB}" presName="negativeSpace" presStyleCnt="0"/>
      <dgm:spPr/>
    </dgm:pt>
    <dgm:pt modelId="{3F1353B6-C756-4B8C-9D54-B4AC30B9A83A}" type="pres">
      <dgm:prSet presAssocID="{9293F32E-B5FC-42A5-8FCC-AAC3EE2643CB}" presName="childText" presStyleLbl="conFgAcc1" presStyleIdx="0" presStyleCnt="9">
        <dgm:presLayoutVars>
          <dgm:bulletEnabled val="1"/>
        </dgm:presLayoutVars>
      </dgm:prSet>
      <dgm:spPr/>
    </dgm:pt>
    <dgm:pt modelId="{2981D94C-1F17-440A-98E6-BDAB6DED1E1E}" type="pres">
      <dgm:prSet presAssocID="{B9EA2B87-99BB-4B29-9181-0F2F6280A942}" presName="spaceBetweenRectangles" presStyleCnt="0"/>
      <dgm:spPr/>
    </dgm:pt>
    <dgm:pt modelId="{5D8560D3-9DAF-4134-993D-B2255F0ADB7A}" type="pres">
      <dgm:prSet presAssocID="{862CB663-B243-4D13-8905-F6FC824B1ACF}" presName="parentLin" presStyleCnt="0"/>
      <dgm:spPr/>
    </dgm:pt>
    <dgm:pt modelId="{1C8ACEB6-3D57-4D9D-9A81-66C8EF1DBD5E}" type="pres">
      <dgm:prSet presAssocID="{862CB663-B243-4D13-8905-F6FC824B1ACF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0870A131-F5F3-4F7D-8CA2-DDFEABBD3DC9}" type="pres">
      <dgm:prSet presAssocID="{862CB663-B243-4D13-8905-F6FC824B1ACF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97A55-8FD1-46BE-A269-AA5AC19B9583}" type="pres">
      <dgm:prSet presAssocID="{862CB663-B243-4D13-8905-F6FC824B1ACF}" presName="negativeSpace" presStyleCnt="0"/>
      <dgm:spPr/>
    </dgm:pt>
    <dgm:pt modelId="{8115A34D-AE83-4247-8EC6-33C984C5B565}" type="pres">
      <dgm:prSet presAssocID="{862CB663-B243-4D13-8905-F6FC824B1ACF}" presName="childText" presStyleLbl="conFgAcc1" presStyleIdx="1" presStyleCnt="9">
        <dgm:presLayoutVars>
          <dgm:bulletEnabled val="1"/>
        </dgm:presLayoutVars>
      </dgm:prSet>
      <dgm:spPr/>
    </dgm:pt>
    <dgm:pt modelId="{4F584110-1957-47F1-937A-66E68A9A78DA}" type="pres">
      <dgm:prSet presAssocID="{D2CDE982-330D-4879-AD5F-23EA7F81D6A4}" presName="spaceBetweenRectangles" presStyleCnt="0"/>
      <dgm:spPr/>
    </dgm:pt>
    <dgm:pt modelId="{AFA83F6F-992B-4FF3-A081-12BEF6ABCC9C}" type="pres">
      <dgm:prSet presAssocID="{238D69F5-1653-4E27-9DE4-751C9C9413AF}" presName="parentLin" presStyleCnt="0"/>
      <dgm:spPr/>
    </dgm:pt>
    <dgm:pt modelId="{5E38781E-EF42-4D4D-B2B5-66BA5FBCBCF3}" type="pres">
      <dgm:prSet presAssocID="{238D69F5-1653-4E27-9DE4-751C9C9413AF}" presName="parentLeftMargin" presStyleLbl="node1" presStyleIdx="1" presStyleCnt="9"/>
      <dgm:spPr/>
      <dgm:t>
        <a:bodyPr/>
        <a:lstStyle/>
        <a:p>
          <a:endParaRPr lang="ru-RU"/>
        </a:p>
      </dgm:t>
    </dgm:pt>
    <dgm:pt modelId="{6E849F7F-9960-4E90-888C-CAA7B3F5F643}" type="pres">
      <dgm:prSet presAssocID="{238D69F5-1653-4E27-9DE4-751C9C9413AF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7C6A4-D42A-47BC-B403-315080D5A3A8}" type="pres">
      <dgm:prSet presAssocID="{238D69F5-1653-4E27-9DE4-751C9C9413AF}" presName="negativeSpace" presStyleCnt="0"/>
      <dgm:spPr/>
    </dgm:pt>
    <dgm:pt modelId="{E49059AB-E206-4C1A-B52D-0C556E5B2DFD}" type="pres">
      <dgm:prSet presAssocID="{238D69F5-1653-4E27-9DE4-751C9C9413AF}" presName="childText" presStyleLbl="conFgAcc1" presStyleIdx="2" presStyleCnt="9">
        <dgm:presLayoutVars>
          <dgm:bulletEnabled val="1"/>
        </dgm:presLayoutVars>
      </dgm:prSet>
      <dgm:spPr/>
    </dgm:pt>
    <dgm:pt modelId="{30375AB9-8FE3-4B4B-BD39-64B8DDC8E4D9}" type="pres">
      <dgm:prSet presAssocID="{334E6CDE-801D-41B2-891E-3BBCC5169641}" presName="spaceBetweenRectangles" presStyleCnt="0"/>
      <dgm:spPr/>
    </dgm:pt>
    <dgm:pt modelId="{2E507F3F-2B01-46E3-8E26-AF22FBCFAD87}" type="pres">
      <dgm:prSet presAssocID="{A81F5AD5-CE2D-4B30-BCB9-889653E8AD67}" presName="parentLin" presStyleCnt="0"/>
      <dgm:spPr/>
    </dgm:pt>
    <dgm:pt modelId="{6019E587-862C-4247-99EB-62E7DD675973}" type="pres">
      <dgm:prSet presAssocID="{A81F5AD5-CE2D-4B30-BCB9-889653E8AD67}" presName="parentLeftMargin" presStyleLbl="node1" presStyleIdx="2" presStyleCnt="9"/>
      <dgm:spPr/>
      <dgm:t>
        <a:bodyPr/>
        <a:lstStyle/>
        <a:p>
          <a:endParaRPr lang="ru-RU"/>
        </a:p>
      </dgm:t>
    </dgm:pt>
    <dgm:pt modelId="{D0BCEC6F-537C-4CC2-9ECB-21EC5D57AD38}" type="pres">
      <dgm:prSet presAssocID="{A81F5AD5-CE2D-4B30-BCB9-889653E8AD67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CF163-E04D-4E5E-AC24-25606A3F52A2}" type="pres">
      <dgm:prSet presAssocID="{A81F5AD5-CE2D-4B30-BCB9-889653E8AD67}" presName="negativeSpace" presStyleCnt="0"/>
      <dgm:spPr/>
    </dgm:pt>
    <dgm:pt modelId="{0EB45E22-8A9D-4FDC-AB1D-7F0C1F6B872D}" type="pres">
      <dgm:prSet presAssocID="{A81F5AD5-CE2D-4B30-BCB9-889653E8AD67}" presName="childText" presStyleLbl="conFgAcc1" presStyleIdx="3" presStyleCnt="9">
        <dgm:presLayoutVars>
          <dgm:bulletEnabled val="1"/>
        </dgm:presLayoutVars>
      </dgm:prSet>
      <dgm:spPr/>
    </dgm:pt>
    <dgm:pt modelId="{EDB1B7CB-F3D3-43A7-B554-FEF1336468B3}" type="pres">
      <dgm:prSet presAssocID="{F56069CD-08BF-476D-8E26-186FD57CD0D6}" presName="spaceBetweenRectangles" presStyleCnt="0"/>
      <dgm:spPr/>
    </dgm:pt>
    <dgm:pt modelId="{A1A826E1-B943-4BE2-B24B-47D6F04E0C24}" type="pres">
      <dgm:prSet presAssocID="{A87515D7-68F3-44BA-8F87-305CE397422A}" presName="parentLin" presStyleCnt="0"/>
      <dgm:spPr/>
    </dgm:pt>
    <dgm:pt modelId="{E895AB4B-43EE-40A1-8652-B0CC13BDDD89}" type="pres">
      <dgm:prSet presAssocID="{A87515D7-68F3-44BA-8F87-305CE397422A}" presName="parentLeftMargin" presStyleLbl="node1" presStyleIdx="3" presStyleCnt="9"/>
      <dgm:spPr/>
      <dgm:t>
        <a:bodyPr/>
        <a:lstStyle/>
        <a:p>
          <a:endParaRPr lang="ru-RU"/>
        </a:p>
      </dgm:t>
    </dgm:pt>
    <dgm:pt modelId="{A17A9064-8BEF-4E48-8A26-033096EED452}" type="pres">
      <dgm:prSet presAssocID="{A87515D7-68F3-44BA-8F87-305CE397422A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04FD3-9820-4014-B42A-92FDB30595D3}" type="pres">
      <dgm:prSet presAssocID="{A87515D7-68F3-44BA-8F87-305CE397422A}" presName="negativeSpace" presStyleCnt="0"/>
      <dgm:spPr/>
    </dgm:pt>
    <dgm:pt modelId="{D850886D-6EEE-467A-8E07-09D3DDA2289E}" type="pres">
      <dgm:prSet presAssocID="{A87515D7-68F3-44BA-8F87-305CE397422A}" presName="childText" presStyleLbl="conFgAcc1" presStyleIdx="4" presStyleCnt="9">
        <dgm:presLayoutVars>
          <dgm:bulletEnabled val="1"/>
        </dgm:presLayoutVars>
      </dgm:prSet>
      <dgm:spPr/>
    </dgm:pt>
    <dgm:pt modelId="{248A6547-1D42-43FB-B32D-9EB4DF91CD71}" type="pres">
      <dgm:prSet presAssocID="{7107A910-FBB5-4DB7-BAC0-E276D8416C45}" presName="spaceBetweenRectangles" presStyleCnt="0"/>
      <dgm:spPr/>
    </dgm:pt>
    <dgm:pt modelId="{52A42FFD-2FFE-467B-BABB-8D3DCFE0C200}" type="pres">
      <dgm:prSet presAssocID="{52582DBF-B1E9-40E4-82A2-9067D9A18A52}" presName="parentLin" presStyleCnt="0"/>
      <dgm:spPr/>
    </dgm:pt>
    <dgm:pt modelId="{FF4D0AE8-8503-42F6-96FA-E3C93245FF17}" type="pres">
      <dgm:prSet presAssocID="{52582DBF-B1E9-40E4-82A2-9067D9A18A52}" presName="parentLeftMargin" presStyleLbl="node1" presStyleIdx="4" presStyleCnt="9"/>
      <dgm:spPr/>
      <dgm:t>
        <a:bodyPr/>
        <a:lstStyle/>
        <a:p>
          <a:endParaRPr lang="ru-RU"/>
        </a:p>
      </dgm:t>
    </dgm:pt>
    <dgm:pt modelId="{D432C332-6F2B-4AA6-8A8A-85268A1ADA62}" type="pres">
      <dgm:prSet presAssocID="{52582DBF-B1E9-40E4-82A2-9067D9A18A52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D9D80-2C4F-4477-85C7-B72B1FFF860C}" type="pres">
      <dgm:prSet presAssocID="{52582DBF-B1E9-40E4-82A2-9067D9A18A52}" presName="negativeSpace" presStyleCnt="0"/>
      <dgm:spPr/>
    </dgm:pt>
    <dgm:pt modelId="{644CCB87-108C-4522-A59B-B22FEE4653A4}" type="pres">
      <dgm:prSet presAssocID="{52582DBF-B1E9-40E4-82A2-9067D9A18A52}" presName="childText" presStyleLbl="conFgAcc1" presStyleIdx="5" presStyleCnt="9">
        <dgm:presLayoutVars>
          <dgm:bulletEnabled val="1"/>
        </dgm:presLayoutVars>
      </dgm:prSet>
      <dgm:spPr/>
    </dgm:pt>
    <dgm:pt modelId="{D4BE30C2-1D03-4CAD-9750-C6D76DAE130A}" type="pres">
      <dgm:prSet presAssocID="{16B22378-2794-4D83-9133-1D6A3BDBE197}" presName="spaceBetweenRectangles" presStyleCnt="0"/>
      <dgm:spPr/>
    </dgm:pt>
    <dgm:pt modelId="{7A81AD4E-A862-41FF-B5AD-989B60FE4102}" type="pres">
      <dgm:prSet presAssocID="{914D2C16-2E99-4B94-8610-FF867F0A6E7D}" presName="parentLin" presStyleCnt="0"/>
      <dgm:spPr/>
    </dgm:pt>
    <dgm:pt modelId="{DDDC855D-CD59-40AE-8F3D-0E73492EF75B}" type="pres">
      <dgm:prSet presAssocID="{914D2C16-2E99-4B94-8610-FF867F0A6E7D}" presName="parentLeftMargin" presStyleLbl="node1" presStyleIdx="5" presStyleCnt="9"/>
      <dgm:spPr/>
      <dgm:t>
        <a:bodyPr/>
        <a:lstStyle/>
        <a:p>
          <a:endParaRPr lang="ru-RU"/>
        </a:p>
      </dgm:t>
    </dgm:pt>
    <dgm:pt modelId="{5C5AEDD1-1BC7-4DEF-91E9-050A66957537}" type="pres">
      <dgm:prSet presAssocID="{914D2C16-2E99-4B94-8610-FF867F0A6E7D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7112B-7DBA-4BAF-9B8B-6A05BD87A191}" type="pres">
      <dgm:prSet presAssocID="{914D2C16-2E99-4B94-8610-FF867F0A6E7D}" presName="negativeSpace" presStyleCnt="0"/>
      <dgm:spPr/>
    </dgm:pt>
    <dgm:pt modelId="{E2DC9EE1-7F43-48B2-9211-58D973C22AFA}" type="pres">
      <dgm:prSet presAssocID="{914D2C16-2E99-4B94-8610-FF867F0A6E7D}" presName="childText" presStyleLbl="conF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A52A-CE51-499F-A100-4DFA6CA6010F}" type="pres">
      <dgm:prSet presAssocID="{29AB8E85-71FB-4F3A-9688-FDDDFB405E00}" presName="spaceBetweenRectangles" presStyleCnt="0"/>
      <dgm:spPr/>
    </dgm:pt>
    <dgm:pt modelId="{F64C2155-08DA-44CB-8CFD-EBC6BB7C46D2}" type="pres">
      <dgm:prSet presAssocID="{916A9DA0-E477-4FBA-B6B6-F8E613278049}" presName="parentLin" presStyleCnt="0"/>
      <dgm:spPr/>
    </dgm:pt>
    <dgm:pt modelId="{47E5CFD7-B863-47C7-9A2C-55C9BDD0F2C6}" type="pres">
      <dgm:prSet presAssocID="{916A9DA0-E477-4FBA-B6B6-F8E613278049}" presName="parentLeftMargin" presStyleLbl="node1" presStyleIdx="6" presStyleCnt="9"/>
      <dgm:spPr/>
      <dgm:t>
        <a:bodyPr/>
        <a:lstStyle/>
        <a:p>
          <a:endParaRPr lang="ru-RU"/>
        </a:p>
      </dgm:t>
    </dgm:pt>
    <dgm:pt modelId="{5B622572-0468-49A7-BC8D-09CEE9DA57AF}" type="pres">
      <dgm:prSet presAssocID="{916A9DA0-E477-4FBA-B6B6-F8E613278049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F80A-F01D-4FD1-88AB-57CBC52E0E40}" type="pres">
      <dgm:prSet presAssocID="{916A9DA0-E477-4FBA-B6B6-F8E613278049}" presName="negativeSpace" presStyleCnt="0"/>
      <dgm:spPr/>
    </dgm:pt>
    <dgm:pt modelId="{3D022EA8-679E-49E9-A1C5-C78F911220A8}" type="pres">
      <dgm:prSet presAssocID="{916A9DA0-E477-4FBA-B6B6-F8E613278049}" presName="childText" presStyleLbl="conFgAcc1" presStyleIdx="7" presStyleCnt="9">
        <dgm:presLayoutVars>
          <dgm:bulletEnabled val="1"/>
        </dgm:presLayoutVars>
      </dgm:prSet>
      <dgm:spPr/>
    </dgm:pt>
    <dgm:pt modelId="{2C0D01A8-C0DD-472B-BD0A-F472E27BB295}" type="pres">
      <dgm:prSet presAssocID="{25FF4298-8C36-4BFA-A30C-0F9FC2FDFB21}" presName="spaceBetweenRectangles" presStyleCnt="0"/>
      <dgm:spPr/>
    </dgm:pt>
    <dgm:pt modelId="{453388EB-64A3-4A57-81E5-40039A906D7D}" type="pres">
      <dgm:prSet presAssocID="{435BFD5B-54BE-44FC-982E-DE4113F22E1E}" presName="parentLin" presStyleCnt="0"/>
      <dgm:spPr/>
    </dgm:pt>
    <dgm:pt modelId="{4979FE7A-B366-4CDD-A730-2360F548890E}" type="pres">
      <dgm:prSet presAssocID="{435BFD5B-54BE-44FC-982E-DE4113F22E1E}" presName="parentLeftMargin" presStyleLbl="node1" presStyleIdx="7" presStyleCnt="9"/>
      <dgm:spPr/>
      <dgm:t>
        <a:bodyPr/>
        <a:lstStyle/>
        <a:p>
          <a:endParaRPr lang="ru-RU"/>
        </a:p>
      </dgm:t>
    </dgm:pt>
    <dgm:pt modelId="{16F47F16-E741-44C3-8431-232BD22D5421}" type="pres">
      <dgm:prSet presAssocID="{435BFD5B-54BE-44FC-982E-DE4113F22E1E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4D2D5-20B9-4305-97A1-F71E3B21A39D}" type="pres">
      <dgm:prSet presAssocID="{435BFD5B-54BE-44FC-982E-DE4113F22E1E}" presName="negativeSpace" presStyleCnt="0"/>
      <dgm:spPr/>
    </dgm:pt>
    <dgm:pt modelId="{9C9B92B0-CAC6-4C60-805F-F09BDB8581CA}" type="pres">
      <dgm:prSet presAssocID="{435BFD5B-54BE-44FC-982E-DE4113F22E1E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4EB2AD37-917A-4474-9AD8-19A2FE7AC8DB}" srcId="{914D2C16-2E99-4B94-8610-FF867F0A6E7D}" destId="{B33A4C3C-039C-44A1-A07B-EC370B5B88A3}" srcOrd="0" destOrd="0" parTransId="{5650E29F-97DE-4634-9034-D3C0E5C7BC22}" sibTransId="{2F4688C7-F3A8-4AD4-B8C5-FFC220B39EB8}"/>
    <dgm:cxn modelId="{677A2FCF-E35A-453C-83ED-638BE1628C48}" type="presOf" srcId="{9293F32E-B5FC-42A5-8FCC-AAC3EE2643CB}" destId="{6A8FA07C-DA59-4390-B15E-D3C025543306}" srcOrd="1" destOrd="0" presId="urn:microsoft.com/office/officeart/2005/8/layout/list1"/>
    <dgm:cxn modelId="{6D5C8F99-5AF1-4A41-BCBB-E8EB50384D35}" type="presOf" srcId="{52582DBF-B1E9-40E4-82A2-9067D9A18A52}" destId="{FF4D0AE8-8503-42F6-96FA-E3C93245FF17}" srcOrd="0" destOrd="0" presId="urn:microsoft.com/office/officeart/2005/8/layout/list1"/>
    <dgm:cxn modelId="{48FE58A4-E463-4DC5-956C-218F98D7E852}" type="presOf" srcId="{916A9DA0-E477-4FBA-B6B6-F8E613278049}" destId="{5B622572-0468-49A7-BC8D-09CEE9DA57AF}" srcOrd="1" destOrd="0" presId="urn:microsoft.com/office/officeart/2005/8/layout/list1"/>
    <dgm:cxn modelId="{B2C41745-DCD1-4A0D-9020-BD2ADC7BED4A}" srcId="{F9864FF0-6F30-4F1F-92E1-C12F4F87E851}" destId="{238D69F5-1653-4E27-9DE4-751C9C9413AF}" srcOrd="2" destOrd="0" parTransId="{06F47A00-C935-4486-AD81-130250FEBFD5}" sibTransId="{334E6CDE-801D-41B2-891E-3BBCC5169641}"/>
    <dgm:cxn modelId="{D1F28606-179C-4CF4-8AEF-27B5E0803741}" type="presOf" srcId="{A87515D7-68F3-44BA-8F87-305CE397422A}" destId="{A17A9064-8BEF-4E48-8A26-033096EED452}" srcOrd="1" destOrd="0" presId="urn:microsoft.com/office/officeart/2005/8/layout/list1"/>
    <dgm:cxn modelId="{FCC75109-0BCC-4128-A9CA-00A46AE95BF3}" type="presOf" srcId="{A87515D7-68F3-44BA-8F87-305CE397422A}" destId="{E895AB4B-43EE-40A1-8652-B0CC13BDDD89}" srcOrd="0" destOrd="0" presId="urn:microsoft.com/office/officeart/2005/8/layout/list1"/>
    <dgm:cxn modelId="{2CB3D325-CCD5-446C-9A52-00C5350101F9}" type="presOf" srcId="{B33A4C3C-039C-44A1-A07B-EC370B5B88A3}" destId="{E2DC9EE1-7F43-48B2-9211-58D973C22AFA}" srcOrd="0" destOrd="0" presId="urn:microsoft.com/office/officeart/2005/8/layout/list1"/>
    <dgm:cxn modelId="{EF52134D-13BD-40C0-BB76-820BAD94AB58}" srcId="{F9864FF0-6F30-4F1F-92E1-C12F4F87E851}" destId="{A87515D7-68F3-44BA-8F87-305CE397422A}" srcOrd="4" destOrd="0" parTransId="{EBE7F6D7-709F-4DEA-8AC9-994796787185}" sibTransId="{7107A910-FBB5-4DB7-BAC0-E276D8416C45}"/>
    <dgm:cxn modelId="{AFA8B39C-BE3A-4F98-9795-E21F4855BA41}" type="presOf" srcId="{F9864FF0-6F30-4F1F-92E1-C12F4F87E851}" destId="{BA3691D0-A38A-43C3-B953-06C903A239C2}" srcOrd="0" destOrd="0" presId="urn:microsoft.com/office/officeart/2005/8/layout/list1"/>
    <dgm:cxn modelId="{7D4CE4A0-7B67-4E08-8413-7F9C7563515D}" type="presOf" srcId="{238D69F5-1653-4E27-9DE4-751C9C9413AF}" destId="{5E38781E-EF42-4D4D-B2B5-66BA5FBCBCF3}" srcOrd="0" destOrd="0" presId="urn:microsoft.com/office/officeart/2005/8/layout/list1"/>
    <dgm:cxn modelId="{56CA2878-D97C-46A7-B7F8-0BB01FBABCB0}" srcId="{F9864FF0-6F30-4F1F-92E1-C12F4F87E851}" destId="{916A9DA0-E477-4FBA-B6B6-F8E613278049}" srcOrd="7" destOrd="0" parTransId="{E904AD7F-2F48-4D72-B355-16CA4BC2978A}" sibTransId="{25FF4298-8C36-4BFA-A30C-0F9FC2FDFB21}"/>
    <dgm:cxn modelId="{77F629C5-01AF-439A-982A-4F2C3E2A77D5}" srcId="{F9864FF0-6F30-4F1F-92E1-C12F4F87E851}" destId="{862CB663-B243-4D13-8905-F6FC824B1ACF}" srcOrd="1" destOrd="0" parTransId="{0D8FDFCF-DBBE-4058-B2DC-3679F8A64A9B}" sibTransId="{D2CDE982-330D-4879-AD5F-23EA7F81D6A4}"/>
    <dgm:cxn modelId="{D8D450F7-FF87-4492-B48F-2570A3FD2469}" srcId="{F9864FF0-6F30-4F1F-92E1-C12F4F87E851}" destId="{9293F32E-B5FC-42A5-8FCC-AAC3EE2643CB}" srcOrd="0" destOrd="0" parTransId="{A376FD9E-CF93-42C7-A4D5-9BF7A37DB53E}" sibTransId="{B9EA2B87-99BB-4B29-9181-0F2F6280A942}"/>
    <dgm:cxn modelId="{98D6EC30-E1AE-4F93-9C3F-10D3453363C0}" type="presOf" srcId="{862CB663-B243-4D13-8905-F6FC824B1ACF}" destId="{0870A131-F5F3-4F7D-8CA2-DDFEABBD3DC9}" srcOrd="1" destOrd="0" presId="urn:microsoft.com/office/officeart/2005/8/layout/list1"/>
    <dgm:cxn modelId="{6F3D9847-AABB-49CA-8977-F0B4B7D5B749}" type="presOf" srcId="{A81F5AD5-CE2D-4B30-BCB9-889653E8AD67}" destId="{6019E587-862C-4247-99EB-62E7DD675973}" srcOrd="0" destOrd="0" presId="urn:microsoft.com/office/officeart/2005/8/layout/list1"/>
    <dgm:cxn modelId="{219E6EE0-86B0-4A2B-BBE7-F337875C39BB}" srcId="{F9864FF0-6F30-4F1F-92E1-C12F4F87E851}" destId="{A81F5AD5-CE2D-4B30-BCB9-889653E8AD67}" srcOrd="3" destOrd="0" parTransId="{EA20CF34-E15A-4528-BF72-D1119D4F5683}" sibTransId="{F56069CD-08BF-476D-8E26-186FD57CD0D6}"/>
    <dgm:cxn modelId="{66CBF9F8-1F9B-4BC5-9A35-FC16C871BF49}" type="presOf" srcId="{916A9DA0-E477-4FBA-B6B6-F8E613278049}" destId="{47E5CFD7-B863-47C7-9A2C-55C9BDD0F2C6}" srcOrd="0" destOrd="0" presId="urn:microsoft.com/office/officeart/2005/8/layout/list1"/>
    <dgm:cxn modelId="{C3219E97-0912-4ABF-B6FF-3A28022BC390}" type="presOf" srcId="{435BFD5B-54BE-44FC-982E-DE4113F22E1E}" destId="{4979FE7A-B366-4CDD-A730-2360F548890E}" srcOrd="0" destOrd="0" presId="urn:microsoft.com/office/officeart/2005/8/layout/list1"/>
    <dgm:cxn modelId="{8E871D1E-0257-4075-9129-4556B1B9BA90}" srcId="{F9864FF0-6F30-4F1F-92E1-C12F4F87E851}" destId="{435BFD5B-54BE-44FC-982E-DE4113F22E1E}" srcOrd="8" destOrd="0" parTransId="{32B7BA97-A987-4B5C-8BE1-D8578EA931CA}" sibTransId="{63506716-59B4-4C14-AAEA-D483986DD843}"/>
    <dgm:cxn modelId="{66EA637A-33AE-450D-9233-61FDD6A38C46}" srcId="{F9864FF0-6F30-4F1F-92E1-C12F4F87E851}" destId="{52582DBF-B1E9-40E4-82A2-9067D9A18A52}" srcOrd="5" destOrd="0" parTransId="{5CAE25AE-9DB0-4816-84D9-8544C906F241}" sibTransId="{16B22378-2794-4D83-9133-1D6A3BDBE197}"/>
    <dgm:cxn modelId="{4FCEF6A2-FA48-4D4F-B18C-569DAA554F02}" type="presOf" srcId="{A81F5AD5-CE2D-4B30-BCB9-889653E8AD67}" destId="{D0BCEC6F-537C-4CC2-9ECB-21EC5D57AD38}" srcOrd="1" destOrd="0" presId="urn:microsoft.com/office/officeart/2005/8/layout/list1"/>
    <dgm:cxn modelId="{9904D65A-5501-4E19-917F-EDDD1093A442}" type="presOf" srcId="{914D2C16-2E99-4B94-8610-FF867F0A6E7D}" destId="{DDDC855D-CD59-40AE-8F3D-0E73492EF75B}" srcOrd="0" destOrd="0" presId="urn:microsoft.com/office/officeart/2005/8/layout/list1"/>
    <dgm:cxn modelId="{227EE255-DEB6-41D0-B04F-AE3FFB9E5794}" type="presOf" srcId="{914D2C16-2E99-4B94-8610-FF867F0A6E7D}" destId="{5C5AEDD1-1BC7-4DEF-91E9-050A66957537}" srcOrd="1" destOrd="0" presId="urn:microsoft.com/office/officeart/2005/8/layout/list1"/>
    <dgm:cxn modelId="{3EB50F95-5C9E-49FD-B87E-F9A627490050}" type="presOf" srcId="{435BFD5B-54BE-44FC-982E-DE4113F22E1E}" destId="{16F47F16-E741-44C3-8431-232BD22D5421}" srcOrd="1" destOrd="0" presId="urn:microsoft.com/office/officeart/2005/8/layout/list1"/>
    <dgm:cxn modelId="{0FDAFB81-B724-4C23-8E26-3381FE48E202}" srcId="{F9864FF0-6F30-4F1F-92E1-C12F4F87E851}" destId="{914D2C16-2E99-4B94-8610-FF867F0A6E7D}" srcOrd="6" destOrd="0" parTransId="{99AF0774-3C56-46DF-8FAF-248FB311DF1D}" sibTransId="{29AB8E85-71FB-4F3A-9688-FDDDFB405E00}"/>
    <dgm:cxn modelId="{BC1CAA84-0993-4E97-913C-F98AD8E2BE26}" type="presOf" srcId="{9293F32E-B5FC-42A5-8FCC-AAC3EE2643CB}" destId="{7FA262F9-EB99-4D7C-B110-70984F2BC55A}" srcOrd="0" destOrd="0" presId="urn:microsoft.com/office/officeart/2005/8/layout/list1"/>
    <dgm:cxn modelId="{3257A4B3-17A3-41BB-BA5D-63880B60607A}" type="presOf" srcId="{52582DBF-B1E9-40E4-82A2-9067D9A18A52}" destId="{D432C332-6F2B-4AA6-8A8A-85268A1ADA62}" srcOrd="1" destOrd="0" presId="urn:microsoft.com/office/officeart/2005/8/layout/list1"/>
    <dgm:cxn modelId="{7B7F6D5C-8EBF-4F72-9BFC-00C9901C6D74}" type="presOf" srcId="{862CB663-B243-4D13-8905-F6FC824B1ACF}" destId="{1C8ACEB6-3D57-4D9D-9A81-66C8EF1DBD5E}" srcOrd="0" destOrd="0" presId="urn:microsoft.com/office/officeart/2005/8/layout/list1"/>
    <dgm:cxn modelId="{8376AE9A-FA86-4258-B5C1-CF3E9EB0ADA8}" type="presOf" srcId="{238D69F5-1653-4E27-9DE4-751C9C9413AF}" destId="{6E849F7F-9960-4E90-888C-CAA7B3F5F643}" srcOrd="1" destOrd="0" presId="urn:microsoft.com/office/officeart/2005/8/layout/list1"/>
    <dgm:cxn modelId="{2EC33B65-58A7-4A94-B973-1348825B5ED3}" type="presParOf" srcId="{BA3691D0-A38A-43C3-B953-06C903A239C2}" destId="{025DEA78-B09E-4E87-ACC3-97469C9F79DB}" srcOrd="0" destOrd="0" presId="urn:microsoft.com/office/officeart/2005/8/layout/list1"/>
    <dgm:cxn modelId="{43DE9D79-EF08-46E4-9AE5-29C5C82BB7AB}" type="presParOf" srcId="{025DEA78-B09E-4E87-ACC3-97469C9F79DB}" destId="{7FA262F9-EB99-4D7C-B110-70984F2BC55A}" srcOrd="0" destOrd="0" presId="urn:microsoft.com/office/officeart/2005/8/layout/list1"/>
    <dgm:cxn modelId="{0519D0BE-259B-49B7-9A1A-560BE6B18FE6}" type="presParOf" srcId="{025DEA78-B09E-4E87-ACC3-97469C9F79DB}" destId="{6A8FA07C-DA59-4390-B15E-D3C025543306}" srcOrd="1" destOrd="0" presId="urn:microsoft.com/office/officeart/2005/8/layout/list1"/>
    <dgm:cxn modelId="{33F2B9AA-2472-402B-B72E-8A808C4BCEF4}" type="presParOf" srcId="{BA3691D0-A38A-43C3-B953-06C903A239C2}" destId="{4B356F84-BD17-4F2B-94C2-1C081791C9C8}" srcOrd="1" destOrd="0" presId="urn:microsoft.com/office/officeart/2005/8/layout/list1"/>
    <dgm:cxn modelId="{366CB4FA-E4D6-4BBF-BE69-27775A9344FE}" type="presParOf" srcId="{BA3691D0-A38A-43C3-B953-06C903A239C2}" destId="{3F1353B6-C756-4B8C-9D54-B4AC30B9A83A}" srcOrd="2" destOrd="0" presId="urn:microsoft.com/office/officeart/2005/8/layout/list1"/>
    <dgm:cxn modelId="{0F051BFE-0B7E-4021-808F-95F06244CBFB}" type="presParOf" srcId="{BA3691D0-A38A-43C3-B953-06C903A239C2}" destId="{2981D94C-1F17-440A-98E6-BDAB6DED1E1E}" srcOrd="3" destOrd="0" presId="urn:microsoft.com/office/officeart/2005/8/layout/list1"/>
    <dgm:cxn modelId="{624447F3-BE68-454A-A0E1-A834940EA346}" type="presParOf" srcId="{BA3691D0-A38A-43C3-B953-06C903A239C2}" destId="{5D8560D3-9DAF-4134-993D-B2255F0ADB7A}" srcOrd="4" destOrd="0" presId="urn:microsoft.com/office/officeart/2005/8/layout/list1"/>
    <dgm:cxn modelId="{E47C7F51-4A56-4E98-BE42-0E5FB0612675}" type="presParOf" srcId="{5D8560D3-9DAF-4134-993D-B2255F0ADB7A}" destId="{1C8ACEB6-3D57-4D9D-9A81-66C8EF1DBD5E}" srcOrd="0" destOrd="0" presId="urn:microsoft.com/office/officeart/2005/8/layout/list1"/>
    <dgm:cxn modelId="{5CE2E165-15C0-4207-85E8-88608457E689}" type="presParOf" srcId="{5D8560D3-9DAF-4134-993D-B2255F0ADB7A}" destId="{0870A131-F5F3-4F7D-8CA2-DDFEABBD3DC9}" srcOrd="1" destOrd="0" presId="urn:microsoft.com/office/officeart/2005/8/layout/list1"/>
    <dgm:cxn modelId="{6EAF5458-5822-43E9-A450-2E0BB14C35EE}" type="presParOf" srcId="{BA3691D0-A38A-43C3-B953-06C903A239C2}" destId="{B6497A55-8FD1-46BE-A269-AA5AC19B9583}" srcOrd="5" destOrd="0" presId="urn:microsoft.com/office/officeart/2005/8/layout/list1"/>
    <dgm:cxn modelId="{CF08BC27-58D6-4BB9-AF0F-0D64FA89FE94}" type="presParOf" srcId="{BA3691D0-A38A-43C3-B953-06C903A239C2}" destId="{8115A34D-AE83-4247-8EC6-33C984C5B565}" srcOrd="6" destOrd="0" presId="urn:microsoft.com/office/officeart/2005/8/layout/list1"/>
    <dgm:cxn modelId="{4CFE52DE-08E8-44FC-BD7D-8B2F89E005BC}" type="presParOf" srcId="{BA3691D0-A38A-43C3-B953-06C903A239C2}" destId="{4F584110-1957-47F1-937A-66E68A9A78DA}" srcOrd="7" destOrd="0" presId="urn:microsoft.com/office/officeart/2005/8/layout/list1"/>
    <dgm:cxn modelId="{49C9D931-7F5F-423C-A59E-560EF6F38B23}" type="presParOf" srcId="{BA3691D0-A38A-43C3-B953-06C903A239C2}" destId="{AFA83F6F-992B-4FF3-A081-12BEF6ABCC9C}" srcOrd="8" destOrd="0" presId="urn:microsoft.com/office/officeart/2005/8/layout/list1"/>
    <dgm:cxn modelId="{66044618-B223-4ECA-8CFA-F3E6DDBE66F7}" type="presParOf" srcId="{AFA83F6F-992B-4FF3-A081-12BEF6ABCC9C}" destId="{5E38781E-EF42-4D4D-B2B5-66BA5FBCBCF3}" srcOrd="0" destOrd="0" presId="urn:microsoft.com/office/officeart/2005/8/layout/list1"/>
    <dgm:cxn modelId="{DD298919-D400-4CB1-84D1-138C8DBFC5E2}" type="presParOf" srcId="{AFA83F6F-992B-4FF3-A081-12BEF6ABCC9C}" destId="{6E849F7F-9960-4E90-888C-CAA7B3F5F643}" srcOrd="1" destOrd="0" presId="urn:microsoft.com/office/officeart/2005/8/layout/list1"/>
    <dgm:cxn modelId="{F97300F6-6F7F-4E40-BEB4-9D9296BE6CBC}" type="presParOf" srcId="{BA3691D0-A38A-43C3-B953-06C903A239C2}" destId="{6C27C6A4-D42A-47BC-B403-315080D5A3A8}" srcOrd="9" destOrd="0" presId="urn:microsoft.com/office/officeart/2005/8/layout/list1"/>
    <dgm:cxn modelId="{DADB7369-D6DB-473A-85F9-85B29D95C570}" type="presParOf" srcId="{BA3691D0-A38A-43C3-B953-06C903A239C2}" destId="{E49059AB-E206-4C1A-B52D-0C556E5B2DFD}" srcOrd="10" destOrd="0" presId="urn:microsoft.com/office/officeart/2005/8/layout/list1"/>
    <dgm:cxn modelId="{31255F7F-D3C1-484A-AA58-CB8B68472208}" type="presParOf" srcId="{BA3691D0-A38A-43C3-B953-06C903A239C2}" destId="{30375AB9-8FE3-4B4B-BD39-64B8DDC8E4D9}" srcOrd="11" destOrd="0" presId="urn:microsoft.com/office/officeart/2005/8/layout/list1"/>
    <dgm:cxn modelId="{E265DD4E-4C0C-4B7F-8BA6-7C9B11759FCD}" type="presParOf" srcId="{BA3691D0-A38A-43C3-B953-06C903A239C2}" destId="{2E507F3F-2B01-46E3-8E26-AF22FBCFAD87}" srcOrd="12" destOrd="0" presId="urn:microsoft.com/office/officeart/2005/8/layout/list1"/>
    <dgm:cxn modelId="{BCA9323C-8737-4BDC-A8DD-41D98D128962}" type="presParOf" srcId="{2E507F3F-2B01-46E3-8E26-AF22FBCFAD87}" destId="{6019E587-862C-4247-99EB-62E7DD675973}" srcOrd="0" destOrd="0" presId="urn:microsoft.com/office/officeart/2005/8/layout/list1"/>
    <dgm:cxn modelId="{C23882E2-A775-4BDD-BFC1-1F0DAE96847F}" type="presParOf" srcId="{2E507F3F-2B01-46E3-8E26-AF22FBCFAD87}" destId="{D0BCEC6F-537C-4CC2-9ECB-21EC5D57AD38}" srcOrd="1" destOrd="0" presId="urn:microsoft.com/office/officeart/2005/8/layout/list1"/>
    <dgm:cxn modelId="{4B7A3125-0BA0-4EC3-842C-00C2508346F1}" type="presParOf" srcId="{BA3691D0-A38A-43C3-B953-06C903A239C2}" destId="{325CF163-E04D-4E5E-AC24-25606A3F52A2}" srcOrd="13" destOrd="0" presId="urn:microsoft.com/office/officeart/2005/8/layout/list1"/>
    <dgm:cxn modelId="{3533EB6A-AD03-47B1-8A39-B86B0048D9F7}" type="presParOf" srcId="{BA3691D0-A38A-43C3-B953-06C903A239C2}" destId="{0EB45E22-8A9D-4FDC-AB1D-7F0C1F6B872D}" srcOrd="14" destOrd="0" presId="urn:microsoft.com/office/officeart/2005/8/layout/list1"/>
    <dgm:cxn modelId="{5F3E4E0E-1B72-4B90-AEFC-63B50BFFABCE}" type="presParOf" srcId="{BA3691D0-A38A-43C3-B953-06C903A239C2}" destId="{EDB1B7CB-F3D3-43A7-B554-FEF1336468B3}" srcOrd="15" destOrd="0" presId="urn:microsoft.com/office/officeart/2005/8/layout/list1"/>
    <dgm:cxn modelId="{92C5B881-0A7F-4C1D-8E07-8EE7D6A633ED}" type="presParOf" srcId="{BA3691D0-A38A-43C3-B953-06C903A239C2}" destId="{A1A826E1-B943-4BE2-B24B-47D6F04E0C24}" srcOrd="16" destOrd="0" presId="urn:microsoft.com/office/officeart/2005/8/layout/list1"/>
    <dgm:cxn modelId="{753754BA-1200-4708-BD85-AB7794A59055}" type="presParOf" srcId="{A1A826E1-B943-4BE2-B24B-47D6F04E0C24}" destId="{E895AB4B-43EE-40A1-8652-B0CC13BDDD89}" srcOrd="0" destOrd="0" presId="urn:microsoft.com/office/officeart/2005/8/layout/list1"/>
    <dgm:cxn modelId="{3405FC57-7EB6-4CDE-9EC9-96B13CF38CD6}" type="presParOf" srcId="{A1A826E1-B943-4BE2-B24B-47D6F04E0C24}" destId="{A17A9064-8BEF-4E48-8A26-033096EED452}" srcOrd="1" destOrd="0" presId="urn:microsoft.com/office/officeart/2005/8/layout/list1"/>
    <dgm:cxn modelId="{9F08139C-F450-450D-8CA2-B69250A5F7B5}" type="presParOf" srcId="{BA3691D0-A38A-43C3-B953-06C903A239C2}" destId="{A6604FD3-9820-4014-B42A-92FDB30595D3}" srcOrd="17" destOrd="0" presId="urn:microsoft.com/office/officeart/2005/8/layout/list1"/>
    <dgm:cxn modelId="{E8A99D50-BA14-46E9-8430-2B27E6734DF1}" type="presParOf" srcId="{BA3691D0-A38A-43C3-B953-06C903A239C2}" destId="{D850886D-6EEE-467A-8E07-09D3DDA2289E}" srcOrd="18" destOrd="0" presId="urn:microsoft.com/office/officeart/2005/8/layout/list1"/>
    <dgm:cxn modelId="{8E016936-5C96-4FC2-968E-6FC5B5C927B7}" type="presParOf" srcId="{BA3691D0-A38A-43C3-B953-06C903A239C2}" destId="{248A6547-1D42-43FB-B32D-9EB4DF91CD71}" srcOrd="19" destOrd="0" presId="urn:microsoft.com/office/officeart/2005/8/layout/list1"/>
    <dgm:cxn modelId="{788A59B8-F219-4808-8500-EB91B6980247}" type="presParOf" srcId="{BA3691D0-A38A-43C3-B953-06C903A239C2}" destId="{52A42FFD-2FFE-467B-BABB-8D3DCFE0C200}" srcOrd="20" destOrd="0" presId="urn:microsoft.com/office/officeart/2005/8/layout/list1"/>
    <dgm:cxn modelId="{05F745CD-7B70-4BBB-ADD0-7F893C00A6BB}" type="presParOf" srcId="{52A42FFD-2FFE-467B-BABB-8D3DCFE0C200}" destId="{FF4D0AE8-8503-42F6-96FA-E3C93245FF17}" srcOrd="0" destOrd="0" presId="urn:microsoft.com/office/officeart/2005/8/layout/list1"/>
    <dgm:cxn modelId="{41BC302B-B3A7-4D32-B9DA-12F3CBFF762F}" type="presParOf" srcId="{52A42FFD-2FFE-467B-BABB-8D3DCFE0C200}" destId="{D432C332-6F2B-4AA6-8A8A-85268A1ADA62}" srcOrd="1" destOrd="0" presId="urn:microsoft.com/office/officeart/2005/8/layout/list1"/>
    <dgm:cxn modelId="{EBF4B258-3BE7-4A3B-90D0-FAD4FD460311}" type="presParOf" srcId="{BA3691D0-A38A-43C3-B953-06C903A239C2}" destId="{FFAD9D80-2C4F-4477-85C7-B72B1FFF860C}" srcOrd="21" destOrd="0" presId="urn:microsoft.com/office/officeart/2005/8/layout/list1"/>
    <dgm:cxn modelId="{298C9658-C830-4944-A230-56A5C0E2F01F}" type="presParOf" srcId="{BA3691D0-A38A-43C3-B953-06C903A239C2}" destId="{644CCB87-108C-4522-A59B-B22FEE4653A4}" srcOrd="22" destOrd="0" presId="urn:microsoft.com/office/officeart/2005/8/layout/list1"/>
    <dgm:cxn modelId="{3E75932B-FC6C-4C97-A021-EC3BCFE85B03}" type="presParOf" srcId="{BA3691D0-A38A-43C3-B953-06C903A239C2}" destId="{D4BE30C2-1D03-4CAD-9750-C6D76DAE130A}" srcOrd="23" destOrd="0" presId="urn:microsoft.com/office/officeart/2005/8/layout/list1"/>
    <dgm:cxn modelId="{BAD8D54F-A13B-47B8-B937-2933B9B9E2D9}" type="presParOf" srcId="{BA3691D0-A38A-43C3-B953-06C903A239C2}" destId="{7A81AD4E-A862-41FF-B5AD-989B60FE4102}" srcOrd="24" destOrd="0" presId="urn:microsoft.com/office/officeart/2005/8/layout/list1"/>
    <dgm:cxn modelId="{625BD702-E24F-4F0B-A068-16A90F0492D4}" type="presParOf" srcId="{7A81AD4E-A862-41FF-B5AD-989B60FE4102}" destId="{DDDC855D-CD59-40AE-8F3D-0E73492EF75B}" srcOrd="0" destOrd="0" presId="urn:microsoft.com/office/officeart/2005/8/layout/list1"/>
    <dgm:cxn modelId="{A135E95F-42B3-46C5-8C63-B2448B7BD500}" type="presParOf" srcId="{7A81AD4E-A862-41FF-B5AD-989B60FE4102}" destId="{5C5AEDD1-1BC7-4DEF-91E9-050A66957537}" srcOrd="1" destOrd="0" presId="urn:microsoft.com/office/officeart/2005/8/layout/list1"/>
    <dgm:cxn modelId="{2746BD33-9ABE-41FC-9ED2-9BE5E8580077}" type="presParOf" srcId="{BA3691D0-A38A-43C3-B953-06C903A239C2}" destId="{01D7112B-7DBA-4BAF-9B8B-6A05BD87A191}" srcOrd="25" destOrd="0" presId="urn:microsoft.com/office/officeart/2005/8/layout/list1"/>
    <dgm:cxn modelId="{83F7C284-5141-4857-9207-0CCE55B5281C}" type="presParOf" srcId="{BA3691D0-A38A-43C3-B953-06C903A239C2}" destId="{E2DC9EE1-7F43-48B2-9211-58D973C22AFA}" srcOrd="26" destOrd="0" presId="urn:microsoft.com/office/officeart/2005/8/layout/list1"/>
    <dgm:cxn modelId="{8B5345D2-972C-4F97-9AB7-1F412AF4D7EE}" type="presParOf" srcId="{BA3691D0-A38A-43C3-B953-06C903A239C2}" destId="{D621A52A-CE51-499F-A100-4DFA6CA6010F}" srcOrd="27" destOrd="0" presId="urn:microsoft.com/office/officeart/2005/8/layout/list1"/>
    <dgm:cxn modelId="{A8D77B8C-AA7E-4F7C-A36C-DED3FF0A8AC4}" type="presParOf" srcId="{BA3691D0-A38A-43C3-B953-06C903A239C2}" destId="{F64C2155-08DA-44CB-8CFD-EBC6BB7C46D2}" srcOrd="28" destOrd="0" presId="urn:microsoft.com/office/officeart/2005/8/layout/list1"/>
    <dgm:cxn modelId="{E432CC3F-4EC2-4A95-B33A-3B42BABD4DFA}" type="presParOf" srcId="{F64C2155-08DA-44CB-8CFD-EBC6BB7C46D2}" destId="{47E5CFD7-B863-47C7-9A2C-55C9BDD0F2C6}" srcOrd="0" destOrd="0" presId="urn:microsoft.com/office/officeart/2005/8/layout/list1"/>
    <dgm:cxn modelId="{61D07ED2-DCA2-489B-B382-037025DD35C4}" type="presParOf" srcId="{F64C2155-08DA-44CB-8CFD-EBC6BB7C46D2}" destId="{5B622572-0468-49A7-BC8D-09CEE9DA57AF}" srcOrd="1" destOrd="0" presId="urn:microsoft.com/office/officeart/2005/8/layout/list1"/>
    <dgm:cxn modelId="{8AFF09A7-8EA8-4571-8F56-25291E1F47E1}" type="presParOf" srcId="{BA3691D0-A38A-43C3-B953-06C903A239C2}" destId="{570BF80A-F01D-4FD1-88AB-57CBC52E0E40}" srcOrd="29" destOrd="0" presId="urn:microsoft.com/office/officeart/2005/8/layout/list1"/>
    <dgm:cxn modelId="{86BF962C-2B87-475F-A6FC-0B11A3B0DF03}" type="presParOf" srcId="{BA3691D0-A38A-43C3-B953-06C903A239C2}" destId="{3D022EA8-679E-49E9-A1C5-C78F911220A8}" srcOrd="30" destOrd="0" presId="urn:microsoft.com/office/officeart/2005/8/layout/list1"/>
    <dgm:cxn modelId="{1E2A8F50-061B-4262-A1BF-284BFE7FBB76}" type="presParOf" srcId="{BA3691D0-A38A-43C3-B953-06C903A239C2}" destId="{2C0D01A8-C0DD-472B-BD0A-F472E27BB295}" srcOrd="31" destOrd="0" presId="urn:microsoft.com/office/officeart/2005/8/layout/list1"/>
    <dgm:cxn modelId="{937A27BA-EC2A-48F6-9E72-07E8720DAD67}" type="presParOf" srcId="{BA3691D0-A38A-43C3-B953-06C903A239C2}" destId="{453388EB-64A3-4A57-81E5-40039A906D7D}" srcOrd="32" destOrd="0" presId="urn:microsoft.com/office/officeart/2005/8/layout/list1"/>
    <dgm:cxn modelId="{CB3BE33F-9796-4B31-863A-336181C8991B}" type="presParOf" srcId="{453388EB-64A3-4A57-81E5-40039A906D7D}" destId="{4979FE7A-B366-4CDD-A730-2360F548890E}" srcOrd="0" destOrd="0" presId="urn:microsoft.com/office/officeart/2005/8/layout/list1"/>
    <dgm:cxn modelId="{8C30BFC6-8E07-4850-B064-DA75B4AE0863}" type="presParOf" srcId="{453388EB-64A3-4A57-81E5-40039A906D7D}" destId="{16F47F16-E741-44C3-8431-232BD22D5421}" srcOrd="1" destOrd="0" presId="urn:microsoft.com/office/officeart/2005/8/layout/list1"/>
    <dgm:cxn modelId="{922C5BB4-D10F-4F7E-A46B-9BE6918D022E}" type="presParOf" srcId="{BA3691D0-A38A-43C3-B953-06C903A239C2}" destId="{0D64D2D5-20B9-4305-97A1-F71E3B21A39D}" srcOrd="33" destOrd="0" presId="urn:microsoft.com/office/officeart/2005/8/layout/list1"/>
    <dgm:cxn modelId="{541D3777-FB57-4AA8-9A15-58E0FF32D9F7}" type="presParOf" srcId="{BA3691D0-A38A-43C3-B953-06C903A239C2}" destId="{9C9B92B0-CAC6-4C60-805F-F09BDB8581CA}" srcOrd="34" destOrd="0" presId="urn:microsoft.com/office/officeart/2005/8/layout/list1"/>
  </dgm:cxnLst>
  <dgm:bg>
    <a:blipFill>
      <a:blip xmlns:r="http://schemas.openxmlformats.org/officeDocument/2006/relationships" r:embed="rId2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E5D95D-5199-4CED-A183-3D96F98D9612}" type="doc">
      <dgm:prSet loTypeId="urn:microsoft.com/office/officeart/2008/layout/AscendingPictureAccentProcess" loCatId="picture" qsTypeId="urn:microsoft.com/office/officeart/2005/8/quickstyle/simple3" qsCatId="simple" csTypeId="urn:microsoft.com/office/officeart/2005/8/colors/accent1_2" csCatId="accent1" phldr="1"/>
      <dgm:spPr/>
    </dgm:pt>
    <dgm:pt modelId="{30B4874B-CDD6-41AA-8BFB-1C0EF4039004}">
      <dgm:prSet phldrT="[Текст]" custT="1"/>
      <dgm:spPr/>
      <dgm:t>
        <a:bodyPr/>
        <a:lstStyle/>
        <a:p>
          <a:pPr algn="l"/>
          <a:r>
            <a:rPr lang="uk-UA" sz="4000" b="1" dirty="0" smtClean="0">
              <a:solidFill>
                <a:srgbClr val="C00000"/>
              </a:solidFill>
            </a:rPr>
            <a:t>5 цінностей уроку</a:t>
          </a:r>
          <a:endParaRPr lang="uk-UA" sz="4000" b="1" dirty="0">
            <a:solidFill>
              <a:srgbClr val="C00000"/>
            </a:solidFill>
          </a:endParaRPr>
        </a:p>
      </dgm:t>
    </dgm:pt>
    <dgm:pt modelId="{9BF1A23B-B2B3-4307-A1F9-75051D1A754E}" type="parTrans" cxnId="{62F54E7F-500B-4463-B8F6-B67ECA66D109}">
      <dgm:prSet/>
      <dgm:spPr/>
      <dgm:t>
        <a:bodyPr/>
        <a:lstStyle/>
        <a:p>
          <a:endParaRPr lang="uk-UA"/>
        </a:p>
      </dgm:t>
    </dgm:pt>
    <dgm:pt modelId="{684CA974-60A1-4131-BDD6-317221BAFCDD}" type="sibTrans" cxnId="{62F54E7F-500B-4463-B8F6-B67ECA66D10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uk-UA"/>
        </a:p>
      </dgm:t>
      <dgm:extLst>
        <a:ext uri="{E40237B7-FDA0-4F09-8148-C483321AD2D9}">
          <dgm14:cNvPr xmlns:dgm14="http://schemas.microsoft.com/office/drawing/2010/diagram" id="0" name="" descr="ÐÐ¾ÑÐ¾Ð¶ÐµÐµ Ð¸Ð·Ð¾Ð±ÑÐ°Ð¶ÐµÐ½Ð¸Ðµ"/>
        </a:ext>
      </dgm:extLst>
    </dgm:pt>
    <dgm:pt modelId="{F01F0A56-2086-4186-B3A2-2F51C029722C}" type="pres">
      <dgm:prSet presAssocID="{1FE5D95D-5199-4CED-A183-3D96F98D9612}" presName="Name0" presStyleCnt="0">
        <dgm:presLayoutVars>
          <dgm:chMax val="7"/>
          <dgm:chPref val="7"/>
          <dgm:dir/>
        </dgm:presLayoutVars>
      </dgm:prSet>
      <dgm:spPr/>
    </dgm:pt>
    <dgm:pt modelId="{7A5648B8-E95D-4C3F-B0A4-E132F7574C7A}" type="pres">
      <dgm:prSet presAssocID="{30B4874B-CDD6-41AA-8BFB-1C0EF4039004}" presName="parTx1" presStyleLbl="node1" presStyleIdx="0" presStyleCnt="1" custScaleX="243400" custLinFactNeighborX="-906" custLinFactNeighborY="-77737"/>
      <dgm:spPr/>
      <dgm:t>
        <a:bodyPr/>
        <a:lstStyle/>
        <a:p>
          <a:endParaRPr lang="uk-UA"/>
        </a:p>
      </dgm:t>
    </dgm:pt>
    <dgm:pt modelId="{AB4F6106-773C-4A02-A38B-E0800AFA9B97}" type="pres">
      <dgm:prSet presAssocID="{684CA974-60A1-4131-BDD6-317221BAFCDD}" presName="picture1" presStyleCnt="0"/>
      <dgm:spPr/>
    </dgm:pt>
    <dgm:pt modelId="{936EFEC7-410E-4E8A-9699-0F711030DE72}" type="pres">
      <dgm:prSet presAssocID="{684CA974-60A1-4131-BDD6-317221BAFCDD}" presName="imageRepeatNode" presStyleLbl="fgImgPlace1" presStyleIdx="0" presStyleCnt="1" custScaleX="203454" custScaleY="149993" custLinFactX="200000" custLinFactNeighborX="281597" custLinFactNeighborY="-14055"/>
      <dgm:spPr/>
      <dgm:t>
        <a:bodyPr/>
        <a:lstStyle/>
        <a:p>
          <a:endParaRPr lang="uk-UA"/>
        </a:p>
      </dgm:t>
    </dgm:pt>
  </dgm:ptLst>
  <dgm:cxnLst>
    <dgm:cxn modelId="{5E95069E-7A67-44A7-9339-BABFC123F821}" type="presOf" srcId="{684CA974-60A1-4131-BDD6-317221BAFCDD}" destId="{936EFEC7-410E-4E8A-9699-0F711030DE72}" srcOrd="0" destOrd="0" presId="urn:microsoft.com/office/officeart/2008/layout/AscendingPictureAccentProcess"/>
    <dgm:cxn modelId="{4B3B5298-7B73-4F6D-BC43-4F814DB4D971}" type="presOf" srcId="{1FE5D95D-5199-4CED-A183-3D96F98D9612}" destId="{F01F0A56-2086-4186-B3A2-2F51C029722C}" srcOrd="0" destOrd="0" presId="urn:microsoft.com/office/officeart/2008/layout/AscendingPictureAccentProcess"/>
    <dgm:cxn modelId="{F843086C-476C-4C39-8EA8-0F237CA968A1}" type="presOf" srcId="{30B4874B-CDD6-41AA-8BFB-1C0EF4039004}" destId="{7A5648B8-E95D-4C3F-B0A4-E132F7574C7A}" srcOrd="0" destOrd="0" presId="urn:microsoft.com/office/officeart/2008/layout/AscendingPictureAccentProcess"/>
    <dgm:cxn modelId="{62F54E7F-500B-4463-B8F6-B67ECA66D109}" srcId="{1FE5D95D-5199-4CED-A183-3D96F98D9612}" destId="{30B4874B-CDD6-41AA-8BFB-1C0EF4039004}" srcOrd="0" destOrd="0" parTransId="{9BF1A23B-B2B3-4307-A1F9-75051D1A754E}" sibTransId="{684CA974-60A1-4131-BDD6-317221BAFCDD}"/>
    <dgm:cxn modelId="{10F88A8B-F93D-4363-9F23-377B8E29A44E}" type="presParOf" srcId="{F01F0A56-2086-4186-B3A2-2F51C029722C}" destId="{7A5648B8-E95D-4C3F-B0A4-E132F7574C7A}" srcOrd="0" destOrd="0" presId="urn:microsoft.com/office/officeart/2008/layout/AscendingPictureAccentProcess"/>
    <dgm:cxn modelId="{7C285E9E-2242-400A-AB9D-BAF47A8D96AC}" type="presParOf" srcId="{F01F0A56-2086-4186-B3A2-2F51C029722C}" destId="{AB4F6106-773C-4A02-A38B-E0800AFA9B97}" srcOrd="1" destOrd="0" presId="urn:microsoft.com/office/officeart/2008/layout/AscendingPictureAccentProcess"/>
    <dgm:cxn modelId="{2C3FB262-540C-44F0-AB5E-EC23855FC645}" type="presParOf" srcId="{AB4F6106-773C-4A02-A38B-E0800AFA9B97}" destId="{936EFEC7-410E-4E8A-9699-0F711030DE7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C31D95-C20E-457E-95E8-26DA0E354C2A}" type="doc">
      <dgm:prSet loTypeId="urn:microsoft.com/office/officeart/2005/8/layout/bList2#1" loCatId="list" qsTypeId="urn:microsoft.com/office/officeart/2005/8/quickstyle/simple1" qsCatId="simple" csTypeId="urn:microsoft.com/office/officeart/2005/8/colors/colorful5" csCatId="colorful" phldr="1"/>
      <dgm:spPr/>
    </dgm:pt>
    <dgm:pt modelId="{B68ACC30-A5CE-4D95-B84F-7E6626750586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uk-UA" sz="2000" b="1" dirty="0" err="1" smtClean="0">
              <a:solidFill>
                <a:schemeClr val="bg2">
                  <a:lumMod val="10000"/>
                </a:schemeClr>
              </a:solidFill>
            </a:rPr>
            <a:t>“Чорна</a:t>
          </a:r>
          <a:r>
            <a:rPr lang="uk-UA" sz="2000" b="1" dirty="0" smtClean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uk-UA" sz="2000" b="1" dirty="0" err="1" smtClean="0">
              <a:solidFill>
                <a:schemeClr val="bg2">
                  <a:lumMod val="10000"/>
                </a:schemeClr>
              </a:solidFill>
            </a:rPr>
            <a:t>діра</a:t>
          </a:r>
          <a:r>
            <a:rPr lang="uk-UA" sz="2000" b="1" dirty="0" err="1" smtClean="0">
              <a:solidFill>
                <a:srgbClr val="FFFF00"/>
              </a:solidFill>
            </a:rPr>
            <a:t>”</a:t>
          </a:r>
          <a:endParaRPr lang="ru-RU" sz="2000" b="1" dirty="0">
            <a:solidFill>
              <a:srgbClr val="FFFF00"/>
            </a:solidFill>
          </a:endParaRPr>
        </a:p>
      </dgm:t>
    </dgm:pt>
    <dgm:pt modelId="{FDC636C8-F5F1-428B-B295-7FB18E4D7BCD}" type="parTrans" cxnId="{63BCDA7A-70B4-4728-8044-13130265963C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</a:endParaRPr>
        </a:p>
      </dgm:t>
    </dgm:pt>
    <dgm:pt modelId="{427E6261-CB4D-4B69-A41A-F6DF9DF3F533}" type="sibTrans" cxnId="{63BCDA7A-70B4-4728-8044-13130265963C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</a:endParaRPr>
        </a:p>
      </dgm:t>
    </dgm:pt>
    <dgm:pt modelId="{EE94D635-E2C1-429E-87C8-B363ADA7D029}">
      <dgm:prSet phldrT="[Текст]" custT="1"/>
      <dgm:spPr/>
      <dgm:t>
        <a:bodyPr/>
        <a:lstStyle/>
        <a:p>
          <a:pPr algn="ctr"/>
          <a:r>
            <a:rPr lang="uk-UA" sz="2000" b="1" dirty="0" err="1" smtClean="0">
              <a:solidFill>
                <a:schemeClr val="accent2">
                  <a:lumMod val="50000"/>
                </a:schemeClr>
              </a:solidFill>
            </a:rPr>
            <a:t>“Зоряна</a:t>
          </a:r>
          <a:r>
            <a:rPr lang="uk-UA" sz="2000" b="1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uk-UA" sz="2000" b="1" dirty="0" err="1" smtClean="0">
              <a:solidFill>
                <a:schemeClr val="accent2">
                  <a:lumMod val="50000"/>
                </a:schemeClr>
              </a:solidFill>
            </a:rPr>
            <a:t>система”</a:t>
          </a:r>
          <a:endParaRPr lang="ru-RU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2D2C67AE-9AE8-4C5D-A94D-2468753654B4}" type="parTrans" cxnId="{5DAA964C-7C4E-4AAB-BF10-B171619ACDBF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</a:endParaRPr>
        </a:p>
      </dgm:t>
    </dgm:pt>
    <dgm:pt modelId="{61ED5AC8-E412-4991-95A9-974B79DDB5C8}" type="sibTrans" cxnId="{5DAA964C-7C4E-4AAB-BF10-B171619ACDBF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</a:endParaRPr>
        </a:p>
      </dgm:t>
    </dgm:pt>
    <dgm:pt modelId="{8C2824C1-FC76-48A2-90F5-B42C64E8D6EE}">
      <dgm:prSet phldrT="[Текст]" custT="1"/>
      <dgm:spPr/>
      <dgm:t>
        <a:bodyPr/>
        <a:lstStyle/>
        <a:p>
          <a:pPr algn="ctr"/>
          <a:r>
            <a:rPr lang="uk-UA" sz="2000" b="1" dirty="0" err="1" smtClean="0">
              <a:solidFill>
                <a:srgbClr val="002060"/>
              </a:solidFill>
            </a:rPr>
            <a:t>“Галактична</a:t>
          </a:r>
          <a:r>
            <a:rPr lang="uk-UA" sz="2000" b="1" dirty="0" smtClean="0">
              <a:solidFill>
                <a:srgbClr val="002060"/>
              </a:solidFill>
            </a:rPr>
            <a:t> </a:t>
          </a:r>
          <a:r>
            <a:rPr lang="uk-UA" sz="2000" b="1" dirty="0" err="1" smtClean="0">
              <a:solidFill>
                <a:srgbClr val="002060"/>
              </a:solidFill>
            </a:rPr>
            <a:t>рада”</a:t>
          </a:r>
          <a:endParaRPr lang="ru-RU" sz="2000" b="1" dirty="0">
            <a:solidFill>
              <a:srgbClr val="002060"/>
            </a:solidFill>
          </a:endParaRPr>
        </a:p>
      </dgm:t>
    </dgm:pt>
    <dgm:pt modelId="{38A4F826-2884-4FF7-B5A1-E7176AF920E3}" type="parTrans" cxnId="{849788F4-D913-44A0-A461-3F12B00072D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</a:endParaRPr>
        </a:p>
      </dgm:t>
    </dgm:pt>
    <dgm:pt modelId="{D38CB6C3-2AF3-41FE-B99F-74DB905F463C}" type="sibTrans" cxnId="{849788F4-D913-44A0-A461-3F12B00072D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</a:endParaRPr>
        </a:p>
      </dgm:t>
    </dgm:pt>
    <dgm:pt modelId="{602B5885-B94F-404F-A43C-7B694CE7E108}">
      <dgm:prSet custT="1"/>
      <dgm:spPr/>
      <dgm:t>
        <a:bodyPr/>
        <a:lstStyle/>
        <a:p>
          <a:pPr algn="ctr"/>
          <a:r>
            <a:rPr lang="uk-UA" sz="2000" b="1" dirty="0" err="1" smtClean="0">
              <a:solidFill>
                <a:schemeClr val="accent2">
                  <a:lumMod val="50000"/>
                </a:schemeClr>
              </a:solidFill>
            </a:rPr>
            <a:t>“Скупчення</a:t>
          </a:r>
          <a:r>
            <a:rPr lang="uk-UA" sz="2000" b="1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uk-UA" sz="2000" b="1" dirty="0" err="1" smtClean="0">
              <a:solidFill>
                <a:schemeClr val="accent2">
                  <a:lumMod val="50000"/>
                </a:schemeClr>
              </a:solidFill>
            </a:rPr>
            <a:t>астероїдів”</a:t>
          </a:r>
          <a:endParaRPr lang="ru-RU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ED75038B-95A9-45BD-AD09-323EFCCD846D}" type="parTrans" cxnId="{582E7944-41C3-42F8-A12F-5B810AFFF17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</a:endParaRPr>
        </a:p>
      </dgm:t>
    </dgm:pt>
    <dgm:pt modelId="{24408E72-B4FD-4CAF-B9BB-55711C017035}" type="sibTrans" cxnId="{582E7944-41C3-42F8-A12F-5B810AFFF17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</a:endParaRPr>
        </a:p>
      </dgm:t>
    </dgm:pt>
    <dgm:pt modelId="{DA1F2238-CB03-4F2A-B7C6-BEEAB775E8EC}">
      <dgm:prSet custT="1"/>
      <dgm:spPr/>
      <dgm:t>
        <a:bodyPr/>
        <a:lstStyle/>
        <a:p>
          <a:r>
            <a:rPr lang="uk-UA" sz="2000" b="1" dirty="0" err="1" smtClean="0">
              <a:solidFill>
                <a:srgbClr val="660066"/>
              </a:solidFill>
              <a:latin typeface="Bookman Old Style" pitchFamily="18" charset="0"/>
            </a:rPr>
            <a:t>Досуб</a:t>
          </a:r>
          <a:r>
            <a:rPr lang="en-US" sz="2000" b="1" dirty="0" smtClean="0">
              <a:solidFill>
                <a:srgbClr val="660066"/>
              </a:solidFill>
              <a:latin typeface="Bookman Old Style" pitchFamily="18" charset="0"/>
            </a:rPr>
            <a:t>’</a:t>
          </a:r>
          <a:r>
            <a:rPr lang="uk-UA" sz="2000" b="1" dirty="0" err="1" smtClean="0">
              <a:solidFill>
                <a:srgbClr val="660066"/>
              </a:solidFill>
              <a:latin typeface="Bookman Old Style" pitchFamily="18" charset="0"/>
            </a:rPr>
            <a:t>єктна</a:t>
          </a:r>
          <a:r>
            <a:rPr lang="uk-UA" sz="2000" b="1" dirty="0" smtClean="0">
              <a:solidFill>
                <a:srgbClr val="660066"/>
              </a:solidFill>
              <a:latin typeface="Bookman Old Style" pitchFamily="18" charset="0"/>
            </a:rPr>
            <a:t> </a:t>
          </a:r>
          <a:r>
            <a:rPr lang="uk-UA" sz="2000" dirty="0" smtClean="0">
              <a:solidFill>
                <a:srgbClr val="003300"/>
              </a:solidFill>
            </a:rPr>
            <a:t>(об</a:t>
          </a:r>
          <a:r>
            <a:rPr lang="en-US" sz="2000" dirty="0" smtClean="0">
              <a:solidFill>
                <a:srgbClr val="003300"/>
              </a:solidFill>
            </a:rPr>
            <a:t>’</a:t>
          </a:r>
          <a:r>
            <a:rPr lang="uk-UA" sz="2000" dirty="0" err="1" smtClean="0">
              <a:solidFill>
                <a:srgbClr val="003300"/>
              </a:solidFill>
            </a:rPr>
            <a:t>єкт-об</a:t>
          </a:r>
          <a:r>
            <a:rPr lang="en-US" sz="2000" dirty="0" smtClean="0">
              <a:solidFill>
                <a:srgbClr val="003300"/>
              </a:solidFill>
            </a:rPr>
            <a:t>’</a:t>
          </a:r>
          <a:r>
            <a:rPr lang="uk-UA" sz="2000" dirty="0" err="1" smtClean="0">
              <a:solidFill>
                <a:srgbClr val="003300"/>
              </a:solidFill>
            </a:rPr>
            <a:t>єктна</a:t>
          </a:r>
          <a:r>
            <a:rPr lang="uk-UA" sz="2000" dirty="0" smtClean="0">
              <a:solidFill>
                <a:srgbClr val="003300"/>
              </a:solidFill>
            </a:rPr>
            <a:t>) взаємодія, відсутня цінність  себе та інших</a:t>
          </a:r>
          <a:endParaRPr lang="ru-RU" sz="2000" dirty="0">
            <a:solidFill>
              <a:srgbClr val="003300"/>
            </a:solidFill>
          </a:endParaRPr>
        </a:p>
      </dgm:t>
    </dgm:pt>
    <dgm:pt modelId="{2FE4E6B9-6C03-4E40-8690-731885555284}" type="parTrans" cxnId="{4628259B-6034-4439-B3B3-5691C95CAB2D}">
      <dgm:prSet/>
      <dgm:spPr/>
      <dgm:t>
        <a:bodyPr/>
        <a:lstStyle/>
        <a:p>
          <a:endParaRPr lang="ru-RU"/>
        </a:p>
      </dgm:t>
    </dgm:pt>
    <dgm:pt modelId="{28CA2171-85E2-465A-84B2-DB91A9FAA00D}" type="sibTrans" cxnId="{4628259B-6034-4439-B3B3-5691C95CAB2D}">
      <dgm:prSet/>
      <dgm:spPr/>
      <dgm:t>
        <a:bodyPr/>
        <a:lstStyle/>
        <a:p>
          <a:endParaRPr lang="ru-RU"/>
        </a:p>
      </dgm:t>
    </dgm:pt>
    <dgm:pt modelId="{865FEBD5-E44C-42E6-9A0F-8F46F3B0A847}">
      <dgm:prSet custT="1"/>
      <dgm:spPr/>
      <dgm:t>
        <a:bodyPr/>
        <a:lstStyle/>
        <a:p>
          <a:r>
            <a:rPr lang="uk-UA" sz="2000" b="1" dirty="0" err="1" smtClean="0">
              <a:solidFill>
                <a:srgbClr val="660066"/>
              </a:solidFill>
              <a:latin typeface="Bookman Old Style" pitchFamily="18" charset="0"/>
            </a:rPr>
            <a:t>Суб</a:t>
          </a:r>
          <a:r>
            <a:rPr lang="en-US" sz="2000" b="1" dirty="0" smtClean="0">
              <a:solidFill>
                <a:srgbClr val="660066"/>
              </a:solidFill>
              <a:latin typeface="Bookman Old Style" pitchFamily="18" charset="0"/>
            </a:rPr>
            <a:t>’</a:t>
          </a:r>
          <a:r>
            <a:rPr lang="uk-UA" sz="2000" b="1" dirty="0" err="1" smtClean="0">
              <a:solidFill>
                <a:srgbClr val="660066"/>
              </a:solidFill>
              <a:latin typeface="Bookman Old Style" pitchFamily="18" charset="0"/>
            </a:rPr>
            <a:t>єкт-об</a:t>
          </a:r>
          <a:r>
            <a:rPr lang="en-US" sz="2000" b="1" dirty="0" smtClean="0">
              <a:solidFill>
                <a:srgbClr val="660066"/>
              </a:solidFill>
              <a:latin typeface="Bookman Old Style" pitchFamily="18" charset="0"/>
            </a:rPr>
            <a:t>’</a:t>
          </a:r>
          <a:r>
            <a:rPr lang="uk-UA" sz="2000" b="1" dirty="0" err="1" smtClean="0">
              <a:solidFill>
                <a:srgbClr val="660066"/>
              </a:solidFill>
              <a:latin typeface="Bookman Old Style" pitchFamily="18" charset="0"/>
            </a:rPr>
            <a:t>єктна</a:t>
          </a:r>
          <a:r>
            <a:rPr lang="uk-UA" sz="2000" b="1" dirty="0" smtClean="0">
              <a:solidFill>
                <a:srgbClr val="660066"/>
              </a:solidFill>
              <a:latin typeface="Bookman Old Style" pitchFamily="18" charset="0"/>
            </a:rPr>
            <a:t> </a:t>
          </a:r>
          <a:r>
            <a:rPr lang="uk-UA" sz="2000" dirty="0" smtClean="0">
              <a:solidFill>
                <a:srgbClr val="003300"/>
              </a:solidFill>
            </a:rPr>
            <a:t>взаємодія,бачить цінність в собі, та не визнає цінності іншого</a:t>
          </a:r>
          <a:endParaRPr lang="ru-RU" sz="2000" dirty="0">
            <a:solidFill>
              <a:srgbClr val="003300"/>
            </a:solidFill>
          </a:endParaRPr>
        </a:p>
      </dgm:t>
    </dgm:pt>
    <dgm:pt modelId="{1AF39F5C-04B8-469A-AE12-DD7CA298CCDE}" type="parTrans" cxnId="{2D86614F-0DEA-4A11-88B0-AAD21263F341}">
      <dgm:prSet/>
      <dgm:spPr/>
      <dgm:t>
        <a:bodyPr/>
        <a:lstStyle/>
        <a:p>
          <a:endParaRPr lang="ru-RU"/>
        </a:p>
      </dgm:t>
    </dgm:pt>
    <dgm:pt modelId="{D4969EF9-2CA4-4B83-AB73-DC7BB27B03D1}" type="sibTrans" cxnId="{2D86614F-0DEA-4A11-88B0-AAD21263F341}">
      <dgm:prSet/>
      <dgm:spPr/>
      <dgm:t>
        <a:bodyPr/>
        <a:lstStyle/>
        <a:p>
          <a:endParaRPr lang="ru-RU"/>
        </a:p>
      </dgm:t>
    </dgm:pt>
    <dgm:pt modelId="{259702DC-85D2-436B-B402-8991393E00E4}">
      <dgm:prSet custT="1"/>
      <dgm:spPr/>
      <dgm:t>
        <a:bodyPr/>
        <a:lstStyle/>
        <a:p>
          <a:r>
            <a:rPr lang="uk-UA" sz="2000" b="1" dirty="0" err="1" smtClean="0">
              <a:solidFill>
                <a:srgbClr val="660066"/>
              </a:solidFill>
              <a:latin typeface="Bookman Old Style" pitchFamily="18" charset="0"/>
            </a:rPr>
            <a:t>Діяльнісно-ціннісна</a:t>
          </a:r>
          <a:r>
            <a:rPr lang="uk-UA" sz="1800" dirty="0" smtClean="0">
              <a:solidFill>
                <a:srgbClr val="660066"/>
              </a:solidFill>
              <a:latin typeface="Bookman Old Style" pitchFamily="18" charset="0"/>
            </a:rPr>
            <a:t> </a:t>
          </a:r>
          <a:r>
            <a:rPr lang="uk-UA" sz="1800" dirty="0" smtClean="0">
              <a:solidFill>
                <a:srgbClr val="003300"/>
              </a:solidFill>
            </a:rPr>
            <a:t>взаємодія, цінність себе та інших в </a:t>
          </a:r>
          <a:r>
            <a:rPr lang="uk-UA" sz="1800" dirty="0" err="1" smtClean="0">
              <a:solidFill>
                <a:srgbClr val="003300"/>
              </a:solidFill>
            </a:rPr>
            <a:t>зв</a:t>
          </a:r>
          <a:r>
            <a:rPr lang="en-US" sz="1800" dirty="0" smtClean="0">
              <a:solidFill>
                <a:srgbClr val="003300"/>
              </a:solidFill>
            </a:rPr>
            <a:t>’</a:t>
          </a:r>
          <a:r>
            <a:rPr lang="uk-UA" sz="1800" dirty="0" err="1" smtClean="0">
              <a:solidFill>
                <a:srgbClr val="003300"/>
              </a:solidFill>
            </a:rPr>
            <a:t>язку</a:t>
          </a:r>
          <a:r>
            <a:rPr lang="uk-UA" sz="1800" dirty="0" smtClean="0">
              <a:solidFill>
                <a:srgbClr val="003300"/>
              </a:solidFill>
            </a:rPr>
            <a:t> з спільною діяльністю </a:t>
          </a:r>
          <a:endParaRPr lang="ru-RU" sz="1800" dirty="0">
            <a:solidFill>
              <a:srgbClr val="003300"/>
            </a:solidFill>
          </a:endParaRPr>
        </a:p>
      </dgm:t>
    </dgm:pt>
    <dgm:pt modelId="{E07FC967-C97E-4AD8-9782-F1EF8E586EC7}" type="parTrans" cxnId="{273654A4-45C8-4865-98C9-B584E554A4EA}">
      <dgm:prSet/>
      <dgm:spPr/>
      <dgm:t>
        <a:bodyPr/>
        <a:lstStyle/>
        <a:p>
          <a:endParaRPr lang="ru-RU"/>
        </a:p>
      </dgm:t>
    </dgm:pt>
    <dgm:pt modelId="{42B27CF3-2A10-4B6D-8BD9-D08366C7538F}" type="sibTrans" cxnId="{273654A4-45C8-4865-98C9-B584E554A4EA}">
      <dgm:prSet/>
      <dgm:spPr/>
      <dgm:t>
        <a:bodyPr/>
        <a:lstStyle/>
        <a:p>
          <a:endParaRPr lang="ru-RU"/>
        </a:p>
      </dgm:t>
    </dgm:pt>
    <dgm:pt modelId="{24BBB697-9E8D-493B-9B27-FCB022B30370}">
      <dgm:prSet custT="1"/>
      <dgm:spPr/>
      <dgm:t>
        <a:bodyPr/>
        <a:lstStyle/>
        <a:p>
          <a:r>
            <a:rPr lang="uk-UA" sz="2000" b="1" dirty="0" err="1" smtClean="0">
              <a:solidFill>
                <a:srgbClr val="660066"/>
              </a:solidFill>
              <a:latin typeface="Bookman Old Style" pitchFamily="18" charset="0"/>
            </a:rPr>
            <a:t>Полісуб</a:t>
          </a:r>
          <a:r>
            <a:rPr lang="en-US" sz="2100" b="1" dirty="0" smtClean="0">
              <a:solidFill>
                <a:srgbClr val="660066"/>
              </a:solidFill>
              <a:latin typeface="Bookman Old Style" pitchFamily="18" charset="0"/>
            </a:rPr>
            <a:t>’</a:t>
          </a:r>
          <a:r>
            <a:rPr lang="uk-UA" sz="2100" b="1" dirty="0" err="1" smtClean="0">
              <a:solidFill>
                <a:srgbClr val="660066"/>
              </a:solidFill>
              <a:latin typeface="Bookman Old Style" pitchFamily="18" charset="0"/>
            </a:rPr>
            <a:t>єктна</a:t>
          </a:r>
          <a:r>
            <a:rPr lang="uk-UA" sz="2100" b="1" dirty="0" smtClean="0">
              <a:solidFill>
                <a:srgbClr val="660066"/>
              </a:solidFill>
              <a:latin typeface="Bookman Old Style" pitchFamily="18" charset="0"/>
            </a:rPr>
            <a:t> </a:t>
          </a:r>
          <a:r>
            <a:rPr lang="uk-UA" sz="2100" dirty="0" smtClean="0">
              <a:solidFill>
                <a:srgbClr val="003300"/>
              </a:solidFill>
            </a:rPr>
            <a:t>взаємодія, бачить самоцінність себе і партнера</a:t>
          </a:r>
          <a:endParaRPr lang="ru-RU" sz="2100" dirty="0">
            <a:solidFill>
              <a:srgbClr val="003300"/>
            </a:solidFill>
          </a:endParaRPr>
        </a:p>
      </dgm:t>
    </dgm:pt>
    <dgm:pt modelId="{1FD4002E-9E18-491E-B202-C303276E2E0A}" type="parTrans" cxnId="{9060EBA3-83A5-4E36-A0F6-A9279362587C}">
      <dgm:prSet/>
      <dgm:spPr/>
      <dgm:t>
        <a:bodyPr/>
        <a:lstStyle/>
        <a:p>
          <a:endParaRPr lang="ru-RU"/>
        </a:p>
      </dgm:t>
    </dgm:pt>
    <dgm:pt modelId="{157A9DA5-045E-4D1B-85CE-4BDC9FC5AD43}" type="sibTrans" cxnId="{9060EBA3-83A5-4E36-A0F6-A9279362587C}">
      <dgm:prSet/>
      <dgm:spPr/>
      <dgm:t>
        <a:bodyPr/>
        <a:lstStyle/>
        <a:p>
          <a:endParaRPr lang="ru-RU"/>
        </a:p>
      </dgm:t>
    </dgm:pt>
    <dgm:pt modelId="{864AC7F4-917D-4666-BA5D-1E3355156DE5}" type="pres">
      <dgm:prSet presAssocID="{39C31D95-C20E-457E-95E8-26DA0E354C2A}" presName="diagram" presStyleCnt="0">
        <dgm:presLayoutVars>
          <dgm:dir/>
          <dgm:animLvl val="lvl"/>
          <dgm:resizeHandles val="exact"/>
        </dgm:presLayoutVars>
      </dgm:prSet>
      <dgm:spPr/>
    </dgm:pt>
    <dgm:pt modelId="{A6E99FEA-2156-4074-9856-80CDB2886A62}" type="pres">
      <dgm:prSet presAssocID="{B68ACC30-A5CE-4D95-B84F-7E6626750586}" presName="compNode" presStyleCnt="0"/>
      <dgm:spPr/>
    </dgm:pt>
    <dgm:pt modelId="{743AC7A6-BEBF-40F3-B080-2576DDB1149D}" type="pres">
      <dgm:prSet presAssocID="{B68ACC30-A5CE-4D95-B84F-7E6626750586}" presName="childRect" presStyleLbl="bgAcc1" presStyleIdx="0" presStyleCnt="4" custScaleX="111617" custScaleY="119870" custLinFactNeighborX="3822" custLinFactNeighborY="2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5DA1B7-798D-4DEA-9BE5-9FC5C0ABB86C}" type="pres">
      <dgm:prSet presAssocID="{B68ACC30-A5CE-4D95-B84F-7E662675058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CE8FF-D3D1-4613-B04D-7C27EE573831}" type="pres">
      <dgm:prSet presAssocID="{B68ACC30-A5CE-4D95-B84F-7E6626750586}" presName="parentRect" presStyleLbl="alignNode1" presStyleIdx="0" presStyleCnt="4" custAng="0" custScaleX="106573" custScaleY="88133" custLinFactNeighborX="-2554" custLinFactNeighborY="25332"/>
      <dgm:spPr/>
      <dgm:t>
        <a:bodyPr/>
        <a:lstStyle/>
        <a:p>
          <a:endParaRPr lang="ru-RU"/>
        </a:p>
      </dgm:t>
    </dgm:pt>
    <dgm:pt modelId="{29697A7A-FE85-4830-87F3-74138BE2B294}" type="pres">
      <dgm:prSet presAssocID="{B68ACC30-A5CE-4D95-B84F-7E6626750586}" presName="adorn" presStyleLbl="fgAccFollowNode1" presStyleIdx="0" presStyleCnt="4" custScaleX="164376" custScaleY="131851" custLinFactNeighborX="-2297" custLinFactNeighborY="-826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3BFDCD-538A-41DE-8F9C-4817F02A6811}" type="pres">
      <dgm:prSet presAssocID="{427E6261-CB4D-4B69-A41A-F6DF9DF3F5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3D80821-1E65-4096-8630-4D32911EA23C}" type="pres">
      <dgm:prSet presAssocID="{602B5885-B94F-404F-A43C-7B694CE7E108}" presName="compNode" presStyleCnt="0"/>
      <dgm:spPr/>
    </dgm:pt>
    <dgm:pt modelId="{16752864-0500-4AD1-877A-5F8F4226A1EC}" type="pres">
      <dgm:prSet presAssocID="{602B5885-B94F-404F-A43C-7B694CE7E108}" presName="childRect" presStyleLbl="bgAcc1" presStyleIdx="1" presStyleCnt="4" custScaleX="142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6196-1EA7-4A88-8B37-AAB417E22870}" type="pres">
      <dgm:prSet presAssocID="{602B5885-B94F-404F-A43C-7B694CE7E10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AE8E6-60A3-4A15-8B50-EAD4E7FD2F1A}" type="pres">
      <dgm:prSet presAssocID="{602B5885-B94F-404F-A43C-7B694CE7E108}" presName="parentRect" presStyleLbl="alignNode1" presStyleIdx="1" presStyleCnt="4" custScaleX="140764" custLinFactNeighborX="915" custLinFactNeighborY="2798"/>
      <dgm:spPr/>
      <dgm:t>
        <a:bodyPr/>
        <a:lstStyle/>
        <a:p>
          <a:endParaRPr lang="ru-RU"/>
        </a:p>
      </dgm:t>
    </dgm:pt>
    <dgm:pt modelId="{BDDCB664-E788-4B0A-8277-C62EB74D6FC2}" type="pres">
      <dgm:prSet presAssocID="{602B5885-B94F-404F-A43C-7B694CE7E108}" presName="adorn" presStyleLbl="fgAccFollowNode1" presStyleIdx="1" presStyleCnt="4" custScaleX="153092" custScaleY="142702" custLinFactNeighborX="26830" custLinFactNeighborY="-2830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1C096B2-2718-4BEF-B71B-51E5B53E7A70}" type="pres">
      <dgm:prSet presAssocID="{24408E72-B4FD-4CAF-B9BB-55711C01703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ACB7422-E5F1-4C97-9285-9F37ABD14A93}" type="pres">
      <dgm:prSet presAssocID="{EE94D635-E2C1-429E-87C8-B363ADA7D029}" presName="compNode" presStyleCnt="0"/>
      <dgm:spPr/>
    </dgm:pt>
    <dgm:pt modelId="{5F8BA029-A875-42C4-875E-B3E64CDBA74F}" type="pres">
      <dgm:prSet presAssocID="{EE94D635-E2C1-429E-87C8-B363ADA7D029}" presName="childRect" presStyleLbl="bgAcc1" presStyleIdx="2" presStyleCnt="4" custScaleX="119627" custScaleY="116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FE030-1884-4988-9EA3-E3195F02B796}" type="pres">
      <dgm:prSet presAssocID="{EE94D635-E2C1-429E-87C8-B363ADA7D02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1B872-74B1-401F-A209-D89A1EAD7CBF}" type="pres">
      <dgm:prSet presAssocID="{EE94D635-E2C1-429E-87C8-B363ADA7D029}" presName="parentRect" presStyleLbl="alignNode1" presStyleIdx="2" presStyleCnt="4" custScaleX="103373" custLinFactNeighborX="-8066" custLinFactNeighborY="767"/>
      <dgm:spPr/>
      <dgm:t>
        <a:bodyPr/>
        <a:lstStyle/>
        <a:p>
          <a:endParaRPr lang="ru-RU"/>
        </a:p>
      </dgm:t>
    </dgm:pt>
    <dgm:pt modelId="{BA1ACEB3-E949-470E-94BA-18BACF4B7BF1}" type="pres">
      <dgm:prSet presAssocID="{EE94D635-E2C1-429E-87C8-B363ADA7D029}" presName="adorn" presStyleLbl="fgAccFollowNode1" presStyleIdx="2" presStyleCnt="4" custScaleX="160526" custScaleY="146188" custLinFactNeighborX="330" custLinFactNeighborY="-3783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0883416-B178-44CA-B1DA-337C6449B8C1}" type="pres">
      <dgm:prSet presAssocID="{61ED5AC8-E412-4991-95A9-974B79DDB5C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41F3F6C-0C29-4BD1-AC06-FB425C3ADCA0}" type="pres">
      <dgm:prSet presAssocID="{8C2824C1-FC76-48A2-90F5-B42C64E8D6EE}" presName="compNode" presStyleCnt="0"/>
      <dgm:spPr/>
    </dgm:pt>
    <dgm:pt modelId="{3DD1FF4F-CD9A-48A6-8233-D420EF682B2D}" type="pres">
      <dgm:prSet presAssocID="{8C2824C1-FC76-48A2-90F5-B42C64E8D6EE}" presName="childRect" presStyleLbl="bgAcc1" presStyleIdx="3" presStyleCnt="4" custScaleX="130843" custScaleY="122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186D71-91FA-4A2D-B2B6-A461B205915F}" type="pres">
      <dgm:prSet presAssocID="{8C2824C1-FC76-48A2-90F5-B42C64E8D6E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49ED3-CE58-430B-AEF6-4FACEB52261E}" type="pres">
      <dgm:prSet presAssocID="{8C2824C1-FC76-48A2-90F5-B42C64E8D6EE}" presName="parentRect" presStyleLbl="alignNode1" presStyleIdx="3" presStyleCnt="4" custScaleX="117663" custLinFactNeighborX="-7917" custLinFactNeighborY="-5384"/>
      <dgm:spPr/>
      <dgm:t>
        <a:bodyPr/>
        <a:lstStyle/>
        <a:p>
          <a:endParaRPr lang="ru-RU"/>
        </a:p>
      </dgm:t>
    </dgm:pt>
    <dgm:pt modelId="{D1DE824A-E9C4-45EE-8015-763A92FB67B1}" type="pres">
      <dgm:prSet presAssocID="{8C2824C1-FC76-48A2-90F5-B42C64E8D6EE}" presName="adorn" presStyleLbl="fgAccFollowNode1" presStyleIdx="3" presStyleCnt="4" custScaleX="153571" custScaleY="151306" custLinFactNeighborX="2657" custLinFactNeighborY="-4355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F4BE3A0-3270-4AA5-AADE-475BCC219526}" type="presOf" srcId="{39C31D95-C20E-457E-95E8-26DA0E354C2A}" destId="{864AC7F4-917D-4666-BA5D-1E3355156DE5}" srcOrd="0" destOrd="0" presId="urn:microsoft.com/office/officeart/2005/8/layout/bList2#1"/>
    <dgm:cxn modelId="{A1517C8C-A3E8-42E9-83BC-FE3D8C8C8664}" type="presOf" srcId="{24408E72-B4FD-4CAF-B9BB-55711C017035}" destId="{E1C096B2-2718-4BEF-B71B-51E5B53E7A70}" srcOrd="0" destOrd="0" presId="urn:microsoft.com/office/officeart/2005/8/layout/bList2#1"/>
    <dgm:cxn modelId="{849788F4-D913-44A0-A461-3F12B00072D4}" srcId="{39C31D95-C20E-457E-95E8-26DA0E354C2A}" destId="{8C2824C1-FC76-48A2-90F5-B42C64E8D6EE}" srcOrd="3" destOrd="0" parTransId="{38A4F826-2884-4FF7-B5A1-E7176AF920E3}" sibTransId="{D38CB6C3-2AF3-41FE-B99F-74DB905F463C}"/>
    <dgm:cxn modelId="{3F9FBA0D-EF7E-43F9-AAFF-89635C16345A}" type="presOf" srcId="{EE94D635-E2C1-429E-87C8-B363ADA7D029}" destId="{C32FE030-1884-4988-9EA3-E3195F02B796}" srcOrd="0" destOrd="0" presId="urn:microsoft.com/office/officeart/2005/8/layout/bList2#1"/>
    <dgm:cxn modelId="{582E7944-41C3-42F8-A12F-5B810AFFF170}" srcId="{39C31D95-C20E-457E-95E8-26DA0E354C2A}" destId="{602B5885-B94F-404F-A43C-7B694CE7E108}" srcOrd="1" destOrd="0" parTransId="{ED75038B-95A9-45BD-AD09-323EFCCD846D}" sibTransId="{24408E72-B4FD-4CAF-B9BB-55711C017035}"/>
    <dgm:cxn modelId="{5DAA964C-7C4E-4AAB-BF10-B171619ACDBF}" srcId="{39C31D95-C20E-457E-95E8-26DA0E354C2A}" destId="{EE94D635-E2C1-429E-87C8-B363ADA7D029}" srcOrd="2" destOrd="0" parTransId="{2D2C67AE-9AE8-4C5D-A94D-2468753654B4}" sibTransId="{61ED5AC8-E412-4991-95A9-974B79DDB5C8}"/>
    <dgm:cxn modelId="{D73775E7-44B7-4E6B-BC08-D5EA309F3383}" type="presOf" srcId="{8C2824C1-FC76-48A2-90F5-B42C64E8D6EE}" destId="{C9749ED3-CE58-430B-AEF6-4FACEB52261E}" srcOrd="1" destOrd="0" presId="urn:microsoft.com/office/officeart/2005/8/layout/bList2#1"/>
    <dgm:cxn modelId="{76683DEF-9282-4F87-A445-43C846C9E310}" type="presOf" srcId="{259702DC-85D2-436B-B402-8991393E00E4}" destId="{5F8BA029-A875-42C4-875E-B3E64CDBA74F}" srcOrd="0" destOrd="0" presId="urn:microsoft.com/office/officeart/2005/8/layout/bList2#1"/>
    <dgm:cxn modelId="{DFE408AF-79C8-4665-812C-9A8FEEC3E2AB}" type="presOf" srcId="{602B5885-B94F-404F-A43C-7B694CE7E108}" destId="{372B6196-1EA7-4A88-8B37-AAB417E22870}" srcOrd="0" destOrd="0" presId="urn:microsoft.com/office/officeart/2005/8/layout/bList2#1"/>
    <dgm:cxn modelId="{96234400-65DA-4FDE-A14A-9C79AEC5A474}" type="presOf" srcId="{8C2824C1-FC76-48A2-90F5-B42C64E8D6EE}" destId="{63186D71-91FA-4A2D-B2B6-A461B205915F}" srcOrd="0" destOrd="0" presId="urn:microsoft.com/office/officeart/2005/8/layout/bList2#1"/>
    <dgm:cxn modelId="{30CF0320-2F03-46A4-8875-8BB83F0E8A42}" type="presOf" srcId="{602B5885-B94F-404F-A43C-7B694CE7E108}" destId="{FD5AE8E6-60A3-4A15-8B50-EAD4E7FD2F1A}" srcOrd="1" destOrd="0" presId="urn:microsoft.com/office/officeart/2005/8/layout/bList2#1"/>
    <dgm:cxn modelId="{2D86614F-0DEA-4A11-88B0-AAD21263F341}" srcId="{602B5885-B94F-404F-A43C-7B694CE7E108}" destId="{865FEBD5-E44C-42E6-9A0F-8F46F3B0A847}" srcOrd="0" destOrd="0" parTransId="{1AF39F5C-04B8-469A-AE12-DD7CA298CCDE}" sibTransId="{D4969EF9-2CA4-4B83-AB73-DC7BB27B03D1}"/>
    <dgm:cxn modelId="{9060EBA3-83A5-4E36-A0F6-A9279362587C}" srcId="{8C2824C1-FC76-48A2-90F5-B42C64E8D6EE}" destId="{24BBB697-9E8D-493B-9B27-FCB022B30370}" srcOrd="0" destOrd="0" parTransId="{1FD4002E-9E18-491E-B202-C303276E2E0A}" sibTransId="{157A9DA5-045E-4D1B-85CE-4BDC9FC5AD43}"/>
    <dgm:cxn modelId="{273654A4-45C8-4865-98C9-B584E554A4EA}" srcId="{EE94D635-E2C1-429E-87C8-B363ADA7D029}" destId="{259702DC-85D2-436B-B402-8991393E00E4}" srcOrd="0" destOrd="0" parTransId="{E07FC967-C97E-4AD8-9782-F1EF8E586EC7}" sibTransId="{42B27CF3-2A10-4B6D-8BD9-D08366C7538F}"/>
    <dgm:cxn modelId="{4628259B-6034-4439-B3B3-5691C95CAB2D}" srcId="{B68ACC30-A5CE-4D95-B84F-7E6626750586}" destId="{DA1F2238-CB03-4F2A-B7C6-BEEAB775E8EC}" srcOrd="0" destOrd="0" parTransId="{2FE4E6B9-6C03-4E40-8690-731885555284}" sibTransId="{28CA2171-85E2-465A-84B2-DB91A9FAA00D}"/>
    <dgm:cxn modelId="{07AF21A9-2E49-45D8-B8E0-913B0FF264DC}" type="presOf" srcId="{EE94D635-E2C1-429E-87C8-B363ADA7D029}" destId="{ACC1B872-74B1-401F-A209-D89A1EAD7CBF}" srcOrd="1" destOrd="0" presId="urn:microsoft.com/office/officeart/2005/8/layout/bList2#1"/>
    <dgm:cxn modelId="{FF9CB854-7994-4495-B1B8-C30591847871}" type="presOf" srcId="{24BBB697-9E8D-493B-9B27-FCB022B30370}" destId="{3DD1FF4F-CD9A-48A6-8233-D420EF682B2D}" srcOrd="0" destOrd="0" presId="urn:microsoft.com/office/officeart/2005/8/layout/bList2#1"/>
    <dgm:cxn modelId="{2D9926E9-18A5-4C19-BE36-2901670550C5}" type="presOf" srcId="{865FEBD5-E44C-42E6-9A0F-8F46F3B0A847}" destId="{16752864-0500-4AD1-877A-5F8F4226A1EC}" srcOrd="0" destOrd="0" presId="urn:microsoft.com/office/officeart/2005/8/layout/bList2#1"/>
    <dgm:cxn modelId="{63BCDA7A-70B4-4728-8044-13130265963C}" srcId="{39C31D95-C20E-457E-95E8-26DA0E354C2A}" destId="{B68ACC30-A5CE-4D95-B84F-7E6626750586}" srcOrd="0" destOrd="0" parTransId="{FDC636C8-F5F1-428B-B295-7FB18E4D7BCD}" sibTransId="{427E6261-CB4D-4B69-A41A-F6DF9DF3F533}"/>
    <dgm:cxn modelId="{1CF07650-4C7D-4E13-BD01-204F7F169FFF}" type="presOf" srcId="{427E6261-CB4D-4B69-A41A-F6DF9DF3F533}" destId="{793BFDCD-538A-41DE-8F9C-4817F02A6811}" srcOrd="0" destOrd="0" presId="urn:microsoft.com/office/officeart/2005/8/layout/bList2#1"/>
    <dgm:cxn modelId="{A4627A76-19C7-4C1B-BD7A-38B02EE61E46}" type="presOf" srcId="{B68ACC30-A5CE-4D95-B84F-7E6626750586}" destId="{C35DA1B7-798D-4DEA-9BE5-9FC5C0ABB86C}" srcOrd="0" destOrd="0" presId="urn:microsoft.com/office/officeart/2005/8/layout/bList2#1"/>
    <dgm:cxn modelId="{17441066-6613-4B78-8AF6-C0FEA1ED0948}" type="presOf" srcId="{DA1F2238-CB03-4F2A-B7C6-BEEAB775E8EC}" destId="{743AC7A6-BEBF-40F3-B080-2576DDB1149D}" srcOrd="0" destOrd="0" presId="urn:microsoft.com/office/officeart/2005/8/layout/bList2#1"/>
    <dgm:cxn modelId="{7EAD7CFB-CEEA-4EEB-8B0F-8BD1EEAA5DAD}" type="presOf" srcId="{B68ACC30-A5CE-4D95-B84F-7E6626750586}" destId="{19DCE8FF-D3D1-4613-B04D-7C27EE573831}" srcOrd="1" destOrd="0" presId="urn:microsoft.com/office/officeart/2005/8/layout/bList2#1"/>
    <dgm:cxn modelId="{E12BA2E0-94CA-43CD-B258-89B19A9CBAC0}" type="presOf" srcId="{61ED5AC8-E412-4991-95A9-974B79DDB5C8}" destId="{00883416-B178-44CA-B1DA-337C6449B8C1}" srcOrd="0" destOrd="0" presId="urn:microsoft.com/office/officeart/2005/8/layout/bList2#1"/>
    <dgm:cxn modelId="{4B9A97B9-995E-4C43-810A-CF19A4AFA8E0}" type="presParOf" srcId="{864AC7F4-917D-4666-BA5D-1E3355156DE5}" destId="{A6E99FEA-2156-4074-9856-80CDB2886A62}" srcOrd="0" destOrd="0" presId="urn:microsoft.com/office/officeart/2005/8/layout/bList2#1"/>
    <dgm:cxn modelId="{34669E9D-156F-4240-B19C-390EA95F638C}" type="presParOf" srcId="{A6E99FEA-2156-4074-9856-80CDB2886A62}" destId="{743AC7A6-BEBF-40F3-B080-2576DDB1149D}" srcOrd="0" destOrd="0" presId="urn:microsoft.com/office/officeart/2005/8/layout/bList2#1"/>
    <dgm:cxn modelId="{53E14BDC-CAB2-4C9F-9C95-4ED975230D8B}" type="presParOf" srcId="{A6E99FEA-2156-4074-9856-80CDB2886A62}" destId="{C35DA1B7-798D-4DEA-9BE5-9FC5C0ABB86C}" srcOrd="1" destOrd="0" presId="urn:microsoft.com/office/officeart/2005/8/layout/bList2#1"/>
    <dgm:cxn modelId="{6B9A0798-D919-44FC-93C3-B12B564D1A02}" type="presParOf" srcId="{A6E99FEA-2156-4074-9856-80CDB2886A62}" destId="{19DCE8FF-D3D1-4613-B04D-7C27EE573831}" srcOrd="2" destOrd="0" presId="urn:microsoft.com/office/officeart/2005/8/layout/bList2#1"/>
    <dgm:cxn modelId="{CD55EB11-9B8D-4B62-8617-EADAED5F812D}" type="presParOf" srcId="{A6E99FEA-2156-4074-9856-80CDB2886A62}" destId="{29697A7A-FE85-4830-87F3-74138BE2B294}" srcOrd="3" destOrd="0" presId="urn:microsoft.com/office/officeart/2005/8/layout/bList2#1"/>
    <dgm:cxn modelId="{4B40AAE1-C8BD-4A48-A196-8630188A60C6}" type="presParOf" srcId="{864AC7F4-917D-4666-BA5D-1E3355156DE5}" destId="{793BFDCD-538A-41DE-8F9C-4817F02A6811}" srcOrd="1" destOrd="0" presId="urn:microsoft.com/office/officeart/2005/8/layout/bList2#1"/>
    <dgm:cxn modelId="{0D8CB435-E1A5-4D3C-813E-0F206A7C14EA}" type="presParOf" srcId="{864AC7F4-917D-4666-BA5D-1E3355156DE5}" destId="{83D80821-1E65-4096-8630-4D32911EA23C}" srcOrd="2" destOrd="0" presId="urn:microsoft.com/office/officeart/2005/8/layout/bList2#1"/>
    <dgm:cxn modelId="{BB4DF4F0-BFEF-45F0-AFE5-A629908F7978}" type="presParOf" srcId="{83D80821-1E65-4096-8630-4D32911EA23C}" destId="{16752864-0500-4AD1-877A-5F8F4226A1EC}" srcOrd="0" destOrd="0" presId="urn:microsoft.com/office/officeart/2005/8/layout/bList2#1"/>
    <dgm:cxn modelId="{8D162E7C-E8E3-49B5-909A-99DF13A7DBBD}" type="presParOf" srcId="{83D80821-1E65-4096-8630-4D32911EA23C}" destId="{372B6196-1EA7-4A88-8B37-AAB417E22870}" srcOrd="1" destOrd="0" presId="urn:microsoft.com/office/officeart/2005/8/layout/bList2#1"/>
    <dgm:cxn modelId="{B1D39EB2-F7AB-4D05-89C4-E99D7C17184C}" type="presParOf" srcId="{83D80821-1E65-4096-8630-4D32911EA23C}" destId="{FD5AE8E6-60A3-4A15-8B50-EAD4E7FD2F1A}" srcOrd="2" destOrd="0" presId="urn:microsoft.com/office/officeart/2005/8/layout/bList2#1"/>
    <dgm:cxn modelId="{6CEB3BEE-A4D3-4F93-9B65-8417B93631AA}" type="presParOf" srcId="{83D80821-1E65-4096-8630-4D32911EA23C}" destId="{BDDCB664-E788-4B0A-8277-C62EB74D6FC2}" srcOrd="3" destOrd="0" presId="urn:microsoft.com/office/officeart/2005/8/layout/bList2#1"/>
    <dgm:cxn modelId="{5EFF0ADB-C9BC-469C-ACFD-781246829AF4}" type="presParOf" srcId="{864AC7F4-917D-4666-BA5D-1E3355156DE5}" destId="{E1C096B2-2718-4BEF-B71B-51E5B53E7A70}" srcOrd="3" destOrd="0" presId="urn:microsoft.com/office/officeart/2005/8/layout/bList2#1"/>
    <dgm:cxn modelId="{664E834F-67BD-4099-BBE0-03434F94D9CC}" type="presParOf" srcId="{864AC7F4-917D-4666-BA5D-1E3355156DE5}" destId="{CACB7422-E5F1-4C97-9285-9F37ABD14A93}" srcOrd="4" destOrd="0" presId="urn:microsoft.com/office/officeart/2005/8/layout/bList2#1"/>
    <dgm:cxn modelId="{A893DDEB-8C77-4AD4-8890-0F52929E6393}" type="presParOf" srcId="{CACB7422-E5F1-4C97-9285-9F37ABD14A93}" destId="{5F8BA029-A875-42C4-875E-B3E64CDBA74F}" srcOrd="0" destOrd="0" presId="urn:microsoft.com/office/officeart/2005/8/layout/bList2#1"/>
    <dgm:cxn modelId="{F07A2029-EA12-445F-A551-F7D107B0CD6F}" type="presParOf" srcId="{CACB7422-E5F1-4C97-9285-9F37ABD14A93}" destId="{C32FE030-1884-4988-9EA3-E3195F02B796}" srcOrd="1" destOrd="0" presId="urn:microsoft.com/office/officeart/2005/8/layout/bList2#1"/>
    <dgm:cxn modelId="{CFEA6378-F942-494D-A2F6-1D32A0A2C716}" type="presParOf" srcId="{CACB7422-E5F1-4C97-9285-9F37ABD14A93}" destId="{ACC1B872-74B1-401F-A209-D89A1EAD7CBF}" srcOrd="2" destOrd="0" presId="urn:microsoft.com/office/officeart/2005/8/layout/bList2#1"/>
    <dgm:cxn modelId="{D0D072DF-C880-481E-9C7B-04CB330560F8}" type="presParOf" srcId="{CACB7422-E5F1-4C97-9285-9F37ABD14A93}" destId="{BA1ACEB3-E949-470E-94BA-18BACF4B7BF1}" srcOrd="3" destOrd="0" presId="urn:microsoft.com/office/officeart/2005/8/layout/bList2#1"/>
    <dgm:cxn modelId="{D2DBDD28-8390-4929-BB17-EE0BA8F05C5D}" type="presParOf" srcId="{864AC7F4-917D-4666-BA5D-1E3355156DE5}" destId="{00883416-B178-44CA-B1DA-337C6449B8C1}" srcOrd="5" destOrd="0" presId="urn:microsoft.com/office/officeart/2005/8/layout/bList2#1"/>
    <dgm:cxn modelId="{ECAC874F-BA73-41E6-9AED-CD2D6C7897DE}" type="presParOf" srcId="{864AC7F4-917D-4666-BA5D-1E3355156DE5}" destId="{541F3F6C-0C29-4BD1-AC06-FB425C3ADCA0}" srcOrd="6" destOrd="0" presId="urn:microsoft.com/office/officeart/2005/8/layout/bList2#1"/>
    <dgm:cxn modelId="{6F540EDE-9C27-4FC9-8783-C75A89AA47F9}" type="presParOf" srcId="{541F3F6C-0C29-4BD1-AC06-FB425C3ADCA0}" destId="{3DD1FF4F-CD9A-48A6-8233-D420EF682B2D}" srcOrd="0" destOrd="0" presId="urn:microsoft.com/office/officeart/2005/8/layout/bList2#1"/>
    <dgm:cxn modelId="{66B96775-8DED-4169-9E4E-F1F9FC2A38FD}" type="presParOf" srcId="{541F3F6C-0C29-4BD1-AC06-FB425C3ADCA0}" destId="{63186D71-91FA-4A2D-B2B6-A461B205915F}" srcOrd="1" destOrd="0" presId="urn:microsoft.com/office/officeart/2005/8/layout/bList2#1"/>
    <dgm:cxn modelId="{66D307FB-6D04-4EA8-9959-25E408D3D9E5}" type="presParOf" srcId="{541F3F6C-0C29-4BD1-AC06-FB425C3ADCA0}" destId="{C9749ED3-CE58-430B-AEF6-4FACEB52261E}" srcOrd="2" destOrd="0" presId="urn:microsoft.com/office/officeart/2005/8/layout/bList2#1"/>
    <dgm:cxn modelId="{49F8DC71-F6C0-4DAE-9C9C-71A1E829B1E6}" type="presParOf" srcId="{541F3F6C-0C29-4BD1-AC06-FB425C3ADCA0}" destId="{D1DE824A-E9C4-45EE-8015-763A92FB67B1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7F0B86-E1D9-42B8-8CFB-0BE6520BD7A9}" type="doc">
      <dgm:prSet loTypeId="urn:microsoft.com/office/officeart/2005/8/layout/cycle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A03B1612-17CF-4FDB-B2B0-09B34A93EA28}">
      <dgm:prSet phldrT="[Текст]" custT="1"/>
      <dgm:spPr>
        <a:solidFill>
          <a:srgbClr val="CC0000"/>
        </a:solidFill>
      </dgm:spPr>
      <dgm:t>
        <a:bodyPr/>
        <a:lstStyle/>
        <a:p>
          <a:r>
            <a:rPr lang="uk-UA" sz="2400" b="1" dirty="0" smtClean="0"/>
            <a:t>  - </a:t>
          </a:r>
          <a:r>
            <a:rPr lang="uk-UA" sz="3200" b="1" dirty="0" smtClean="0"/>
            <a:t>дорослий</a:t>
          </a:r>
          <a:endParaRPr lang="uk-UA" sz="3200" b="1" dirty="0"/>
        </a:p>
      </dgm:t>
    </dgm:pt>
    <dgm:pt modelId="{3E0116F5-B1CA-439D-9815-9E125A169749}" type="parTrans" cxnId="{B9881230-A4DF-4FB5-BBC0-9DB02D8A6F6E}">
      <dgm:prSet/>
      <dgm:spPr/>
      <dgm:t>
        <a:bodyPr/>
        <a:lstStyle/>
        <a:p>
          <a:endParaRPr lang="uk-UA" sz="2400" b="1"/>
        </a:p>
      </dgm:t>
    </dgm:pt>
    <dgm:pt modelId="{F1C27186-257D-469B-9311-7DD79F66377F}" type="sibTrans" cxnId="{B9881230-A4DF-4FB5-BBC0-9DB02D8A6F6E}">
      <dgm:prSet/>
      <dgm:spPr/>
      <dgm:t>
        <a:bodyPr/>
        <a:lstStyle/>
        <a:p>
          <a:endParaRPr lang="uk-UA" sz="2400" b="1"/>
        </a:p>
      </dgm:t>
    </dgm:pt>
    <dgm:pt modelId="{3C185170-5683-4EC8-ADF0-8E04E4FCBF59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uk-UA" sz="3200" b="1" dirty="0" smtClean="0">
              <a:solidFill>
                <a:schemeClr val="tx1"/>
              </a:solidFill>
            </a:rPr>
            <a:t> - учень</a:t>
          </a:r>
          <a:endParaRPr lang="uk-UA" sz="3200" b="1" dirty="0">
            <a:solidFill>
              <a:schemeClr val="tx1"/>
            </a:solidFill>
          </a:endParaRPr>
        </a:p>
      </dgm:t>
    </dgm:pt>
    <dgm:pt modelId="{CBE1B390-07EB-43E1-8299-D775941DCCDF}" type="parTrans" cxnId="{C5E2C353-1C06-47AF-A11D-797EA51194E0}">
      <dgm:prSet/>
      <dgm:spPr/>
      <dgm:t>
        <a:bodyPr/>
        <a:lstStyle/>
        <a:p>
          <a:endParaRPr lang="uk-UA" sz="2400" b="1"/>
        </a:p>
      </dgm:t>
    </dgm:pt>
    <dgm:pt modelId="{F57D214E-83A4-45DE-9782-9B530B8A0E34}" type="sibTrans" cxnId="{C5E2C353-1C06-47AF-A11D-797EA51194E0}">
      <dgm:prSet/>
      <dgm:spPr/>
      <dgm:t>
        <a:bodyPr/>
        <a:lstStyle/>
        <a:p>
          <a:endParaRPr lang="uk-UA" sz="2400" b="1"/>
        </a:p>
      </dgm:t>
    </dgm:pt>
    <dgm:pt modelId="{61A7D84F-72FE-4268-A1EA-2D4841FE660E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accent2">
                  <a:lumMod val="50000"/>
                </a:schemeClr>
              </a:solidFill>
            </a:rPr>
            <a:t>  - </a:t>
          </a:r>
          <a:r>
            <a:rPr lang="uk-UA" sz="3200" b="1" dirty="0" smtClean="0">
              <a:solidFill>
                <a:srgbClr val="FFFF00"/>
              </a:solidFill>
            </a:rPr>
            <a:t>партнер</a:t>
          </a:r>
          <a:endParaRPr lang="uk-UA" sz="3200" b="1" dirty="0">
            <a:solidFill>
              <a:srgbClr val="FFFF00"/>
            </a:solidFill>
          </a:endParaRPr>
        </a:p>
      </dgm:t>
    </dgm:pt>
    <dgm:pt modelId="{C354D67B-A62F-48F2-8A83-225FB86CA91E}" type="parTrans" cxnId="{E4259A49-304C-41B3-8E42-0D3BCECC7C34}">
      <dgm:prSet/>
      <dgm:spPr/>
      <dgm:t>
        <a:bodyPr/>
        <a:lstStyle/>
        <a:p>
          <a:endParaRPr lang="uk-UA" sz="2400" b="1"/>
        </a:p>
      </dgm:t>
    </dgm:pt>
    <dgm:pt modelId="{A683A76E-85DE-4890-8460-44D95F8F9FBE}" type="sibTrans" cxnId="{E4259A49-304C-41B3-8E42-0D3BCECC7C34}">
      <dgm:prSet/>
      <dgm:spPr/>
      <dgm:t>
        <a:bodyPr/>
        <a:lstStyle/>
        <a:p>
          <a:endParaRPr lang="uk-UA" sz="2400" b="1"/>
        </a:p>
      </dgm:t>
    </dgm:pt>
    <dgm:pt modelId="{0AF22461-B7FE-46D9-949D-5DBEB30A8E8F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FFFF99"/>
              </a:solidFill>
            </a:rPr>
            <a:t> мандрівник</a:t>
          </a:r>
          <a:r>
            <a:rPr lang="uk-UA" sz="2400" b="1" smtClean="0">
              <a:solidFill>
                <a:srgbClr val="FFFF99"/>
              </a:solidFill>
            </a:rPr>
            <a:t>, дослідник</a:t>
          </a:r>
          <a:r>
            <a:rPr lang="uk-UA" sz="2400" b="1" dirty="0" smtClean="0">
              <a:solidFill>
                <a:srgbClr val="FFFF99"/>
              </a:solidFill>
            </a:rPr>
            <a:t>, винахідник</a:t>
          </a:r>
          <a:endParaRPr lang="uk-UA" sz="2400" b="1" dirty="0">
            <a:solidFill>
              <a:srgbClr val="FFFF99"/>
            </a:solidFill>
          </a:endParaRPr>
        </a:p>
      </dgm:t>
    </dgm:pt>
    <dgm:pt modelId="{D07D99C0-B384-408B-BBC6-8304229E0806}" type="parTrans" cxnId="{C89CDA55-5AC4-4EA9-B7EA-47AAF0DD0E0C}">
      <dgm:prSet/>
      <dgm:spPr/>
      <dgm:t>
        <a:bodyPr/>
        <a:lstStyle/>
        <a:p>
          <a:endParaRPr lang="uk-UA" sz="2400" b="1"/>
        </a:p>
      </dgm:t>
    </dgm:pt>
    <dgm:pt modelId="{DDDF1C8D-E7C8-4186-A5DC-DD8A84A65807}" type="sibTrans" cxnId="{C89CDA55-5AC4-4EA9-B7EA-47AAF0DD0E0C}">
      <dgm:prSet/>
      <dgm:spPr/>
      <dgm:t>
        <a:bodyPr/>
        <a:lstStyle/>
        <a:p>
          <a:endParaRPr lang="uk-UA" sz="2400" b="1"/>
        </a:p>
      </dgm:t>
    </dgm:pt>
    <dgm:pt modelId="{A4B79493-32C7-48CE-8FF2-E40CC3E2B7B2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1E1E78"/>
              </a:solidFill>
            </a:rPr>
            <a:t>    - особистість</a:t>
          </a:r>
          <a:endParaRPr lang="uk-UA" sz="2800" b="1" dirty="0">
            <a:solidFill>
              <a:srgbClr val="1E1E78"/>
            </a:solidFill>
          </a:endParaRPr>
        </a:p>
      </dgm:t>
    </dgm:pt>
    <dgm:pt modelId="{10E12D60-B836-43AB-BD5F-49338D2B2F43}" type="parTrans" cxnId="{1F5A64B7-20E3-468D-8D78-3D3D2DF847EC}">
      <dgm:prSet/>
      <dgm:spPr/>
      <dgm:t>
        <a:bodyPr/>
        <a:lstStyle/>
        <a:p>
          <a:endParaRPr lang="uk-UA" sz="2400" b="1"/>
        </a:p>
      </dgm:t>
    </dgm:pt>
    <dgm:pt modelId="{7415F1FE-FE2B-4F87-BC09-82CF75A9A0E5}" type="sibTrans" cxnId="{1F5A64B7-20E3-468D-8D78-3D3D2DF847EC}">
      <dgm:prSet/>
      <dgm:spPr/>
      <dgm:t>
        <a:bodyPr/>
        <a:lstStyle/>
        <a:p>
          <a:endParaRPr lang="uk-UA" sz="2400" b="1"/>
        </a:p>
      </dgm:t>
    </dgm:pt>
    <dgm:pt modelId="{AC9EC390-E5FE-4A2A-99D7-D6DC9DA39271}" type="pres">
      <dgm:prSet presAssocID="{C47F0B86-E1D9-42B8-8CFB-0BE6520BD7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220B311-9798-4AFD-B6D6-FC8D6D273172}" type="pres">
      <dgm:prSet presAssocID="{C47F0B86-E1D9-42B8-8CFB-0BE6520BD7A9}" presName="cycle" presStyleCnt="0"/>
      <dgm:spPr/>
    </dgm:pt>
    <dgm:pt modelId="{77302A8D-3C4C-468A-A4A2-D2D2EB6E2D86}" type="pres">
      <dgm:prSet presAssocID="{A03B1612-17CF-4FDB-B2B0-09B34A93EA28}" presName="nodeFirstNode" presStyleLbl="node1" presStyleIdx="0" presStyleCnt="5" custScaleX="1394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C3637A-8197-4431-B143-194A56EC66D9}" type="pres">
      <dgm:prSet presAssocID="{F1C27186-257D-469B-9311-7DD79F66377F}" presName="sibTransFirstNode" presStyleLbl="bgShp" presStyleIdx="0" presStyleCnt="1" custScaleX="112127"/>
      <dgm:spPr/>
      <dgm:t>
        <a:bodyPr/>
        <a:lstStyle/>
        <a:p>
          <a:endParaRPr lang="uk-UA"/>
        </a:p>
      </dgm:t>
    </dgm:pt>
    <dgm:pt modelId="{4B1934E9-26B4-46D1-B261-6231E36A967A}" type="pres">
      <dgm:prSet presAssocID="{3C185170-5683-4EC8-ADF0-8E04E4FCBF59}" presName="nodeFollowingNodes" presStyleLbl="node1" presStyleIdx="1" presStyleCnt="5" custScaleX="110001" custRadScaleRad="147704" custRadScaleInc="504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239BD08-29E1-4A62-92B6-ECAF39FB9A95}" type="pres">
      <dgm:prSet presAssocID="{61A7D84F-72FE-4268-A1EA-2D4841FE660E}" presName="nodeFollowingNodes" presStyleLbl="node1" presStyleIdx="2" presStyleCnt="5" custScaleX="149019" custRadScaleRad="135527" custRadScaleInc="-282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C5497C-6B5E-497B-A06B-FCED3CB1799F}" type="pres">
      <dgm:prSet presAssocID="{0AF22461-B7FE-46D9-949D-5DBEB30A8E8F}" presName="nodeFollowingNodes" presStyleLbl="node1" presStyleIdx="3" presStyleCnt="5" custScaleX="127178" custRadScaleRad="144056" custRadScaleInc="365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96959A-F8E5-4E98-8DAA-24E3DA8D5CDC}" type="pres">
      <dgm:prSet presAssocID="{A4B79493-32C7-48CE-8FF2-E40CC3E2B7B2}" presName="nodeFollowingNodes" presStyleLbl="node1" presStyleIdx="4" presStyleCnt="5" custScaleX="110836" custRadScaleRad="139010" custRadScaleInc="-85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9AF5D1C-2381-4BFD-8E3C-2D4110E9B218}" type="presOf" srcId="{C47F0B86-E1D9-42B8-8CFB-0BE6520BD7A9}" destId="{AC9EC390-E5FE-4A2A-99D7-D6DC9DA39271}" srcOrd="0" destOrd="0" presId="urn:microsoft.com/office/officeart/2005/8/layout/cycle3"/>
    <dgm:cxn modelId="{C89CDA55-5AC4-4EA9-B7EA-47AAF0DD0E0C}" srcId="{C47F0B86-E1D9-42B8-8CFB-0BE6520BD7A9}" destId="{0AF22461-B7FE-46D9-949D-5DBEB30A8E8F}" srcOrd="3" destOrd="0" parTransId="{D07D99C0-B384-408B-BBC6-8304229E0806}" sibTransId="{DDDF1C8D-E7C8-4186-A5DC-DD8A84A65807}"/>
    <dgm:cxn modelId="{1F5A64B7-20E3-468D-8D78-3D3D2DF847EC}" srcId="{C47F0B86-E1D9-42B8-8CFB-0BE6520BD7A9}" destId="{A4B79493-32C7-48CE-8FF2-E40CC3E2B7B2}" srcOrd="4" destOrd="0" parTransId="{10E12D60-B836-43AB-BD5F-49338D2B2F43}" sibTransId="{7415F1FE-FE2B-4F87-BC09-82CF75A9A0E5}"/>
    <dgm:cxn modelId="{C5E2C353-1C06-47AF-A11D-797EA51194E0}" srcId="{C47F0B86-E1D9-42B8-8CFB-0BE6520BD7A9}" destId="{3C185170-5683-4EC8-ADF0-8E04E4FCBF59}" srcOrd="1" destOrd="0" parTransId="{CBE1B390-07EB-43E1-8299-D775941DCCDF}" sibTransId="{F57D214E-83A4-45DE-9782-9B530B8A0E34}"/>
    <dgm:cxn modelId="{656ACF7A-DBFF-4302-9C73-7EE709CBE432}" type="presOf" srcId="{A4B79493-32C7-48CE-8FF2-E40CC3E2B7B2}" destId="{7296959A-F8E5-4E98-8DAA-24E3DA8D5CDC}" srcOrd="0" destOrd="0" presId="urn:microsoft.com/office/officeart/2005/8/layout/cycle3"/>
    <dgm:cxn modelId="{D473048B-4334-4A44-BFDE-0A8D32C93F3F}" type="presOf" srcId="{F1C27186-257D-469B-9311-7DD79F66377F}" destId="{CDC3637A-8197-4431-B143-194A56EC66D9}" srcOrd="0" destOrd="0" presId="urn:microsoft.com/office/officeart/2005/8/layout/cycle3"/>
    <dgm:cxn modelId="{85EFB712-5DA5-468B-945F-FDCEB4C360BF}" type="presOf" srcId="{3C185170-5683-4EC8-ADF0-8E04E4FCBF59}" destId="{4B1934E9-26B4-46D1-B261-6231E36A967A}" srcOrd="0" destOrd="0" presId="urn:microsoft.com/office/officeart/2005/8/layout/cycle3"/>
    <dgm:cxn modelId="{638F2610-B79B-4CB4-90CF-D058ACD5E45C}" type="presOf" srcId="{61A7D84F-72FE-4268-A1EA-2D4841FE660E}" destId="{4239BD08-29E1-4A62-92B6-ECAF39FB9A95}" srcOrd="0" destOrd="0" presId="urn:microsoft.com/office/officeart/2005/8/layout/cycle3"/>
    <dgm:cxn modelId="{B9881230-A4DF-4FB5-BBC0-9DB02D8A6F6E}" srcId="{C47F0B86-E1D9-42B8-8CFB-0BE6520BD7A9}" destId="{A03B1612-17CF-4FDB-B2B0-09B34A93EA28}" srcOrd="0" destOrd="0" parTransId="{3E0116F5-B1CA-439D-9815-9E125A169749}" sibTransId="{F1C27186-257D-469B-9311-7DD79F66377F}"/>
    <dgm:cxn modelId="{E4259A49-304C-41B3-8E42-0D3BCECC7C34}" srcId="{C47F0B86-E1D9-42B8-8CFB-0BE6520BD7A9}" destId="{61A7D84F-72FE-4268-A1EA-2D4841FE660E}" srcOrd="2" destOrd="0" parTransId="{C354D67B-A62F-48F2-8A83-225FB86CA91E}" sibTransId="{A683A76E-85DE-4890-8460-44D95F8F9FBE}"/>
    <dgm:cxn modelId="{FD5CAAB5-EF0F-4796-9485-B62EA28BCD6E}" type="presOf" srcId="{0AF22461-B7FE-46D9-949D-5DBEB30A8E8F}" destId="{A0C5497C-6B5E-497B-A06B-FCED3CB1799F}" srcOrd="0" destOrd="0" presId="urn:microsoft.com/office/officeart/2005/8/layout/cycle3"/>
    <dgm:cxn modelId="{6299712E-C9DF-4490-A552-70E613CA9B18}" type="presOf" srcId="{A03B1612-17CF-4FDB-B2B0-09B34A93EA28}" destId="{77302A8D-3C4C-468A-A4A2-D2D2EB6E2D86}" srcOrd="0" destOrd="0" presId="urn:microsoft.com/office/officeart/2005/8/layout/cycle3"/>
    <dgm:cxn modelId="{EEA58280-7829-48CF-87A2-AA5A54F833D0}" type="presParOf" srcId="{AC9EC390-E5FE-4A2A-99D7-D6DC9DA39271}" destId="{F220B311-9798-4AFD-B6D6-FC8D6D273172}" srcOrd="0" destOrd="0" presId="urn:microsoft.com/office/officeart/2005/8/layout/cycle3"/>
    <dgm:cxn modelId="{6592DCE4-6684-4D15-B996-C924A4E855EE}" type="presParOf" srcId="{F220B311-9798-4AFD-B6D6-FC8D6D273172}" destId="{77302A8D-3C4C-468A-A4A2-D2D2EB6E2D86}" srcOrd="0" destOrd="0" presId="urn:microsoft.com/office/officeart/2005/8/layout/cycle3"/>
    <dgm:cxn modelId="{7A9ADD9E-91E7-475D-B07C-089CA1D6C65D}" type="presParOf" srcId="{F220B311-9798-4AFD-B6D6-FC8D6D273172}" destId="{CDC3637A-8197-4431-B143-194A56EC66D9}" srcOrd="1" destOrd="0" presId="urn:microsoft.com/office/officeart/2005/8/layout/cycle3"/>
    <dgm:cxn modelId="{81CC71BA-D8E0-43B2-BD9C-A3E1F1914ED9}" type="presParOf" srcId="{F220B311-9798-4AFD-B6D6-FC8D6D273172}" destId="{4B1934E9-26B4-46D1-B261-6231E36A967A}" srcOrd="2" destOrd="0" presId="urn:microsoft.com/office/officeart/2005/8/layout/cycle3"/>
    <dgm:cxn modelId="{1277F9FB-F4CD-41C8-8B06-41ECD5B978DB}" type="presParOf" srcId="{F220B311-9798-4AFD-B6D6-FC8D6D273172}" destId="{4239BD08-29E1-4A62-92B6-ECAF39FB9A95}" srcOrd="3" destOrd="0" presId="urn:microsoft.com/office/officeart/2005/8/layout/cycle3"/>
    <dgm:cxn modelId="{61D8973E-9E61-4EE2-A7EC-C99E5D97DA78}" type="presParOf" srcId="{F220B311-9798-4AFD-B6D6-FC8D6D273172}" destId="{A0C5497C-6B5E-497B-A06B-FCED3CB1799F}" srcOrd="4" destOrd="0" presId="urn:microsoft.com/office/officeart/2005/8/layout/cycle3"/>
    <dgm:cxn modelId="{B14988DC-1CAF-412F-BED3-BC9DDD9C1E0A}" type="presParOf" srcId="{F220B311-9798-4AFD-B6D6-FC8D6D273172}" destId="{7296959A-F8E5-4E98-8DAA-24E3DA8D5CDC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B012A-1DDB-42FE-880B-4FCB58CCB4D5}" type="doc">
      <dgm:prSet loTypeId="urn:microsoft.com/office/officeart/2005/8/layout/vProcess5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277FB15-83DC-4797-922B-A0AE49E8B05F}">
      <dgm:prSet phldrT="[Текст]"/>
      <dgm:spPr>
        <a:solidFill>
          <a:srgbClr val="66FF66"/>
        </a:solidFill>
      </dgm:spPr>
      <dgm:t>
        <a:bodyPr/>
        <a:lstStyle/>
        <a:p>
          <a:pPr algn="ctr"/>
          <a:r>
            <a:rPr lang="uk-UA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Група пошуку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EDB4C08D-46E9-443B-9104-93E2526E9305}" type="parTrans" cxnId="{0136BC83-D3C6-49B9-BC31-DE5F46B64749}">
      <dgm:prSet/>
      <dgm:spPr/>
      <dgm:t>
        <a:bodyPr/>
        <a:lstStyle/>
        <a:p>
          <a:pPr algn="ctr"/>
          <a:endParaRPr lang="ru-RU" b="1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C75E8A5B-57E5-4F59-8BF9-A3EE43A4DA4A}" type="sibTrans" cxnId="{0136BC83-D3C6-49B9-BC31-DE5F46B64749}">
      <dgm:prSet/>
      <dgm:spPr>
        <a:solidFill>
          <a:srgbClr val="66FF66">
            <a:alpha val="90000"/>
          </a:srgbClr>
        </a:solidFill>
      </dgm:spPr>
      <dgm:t>
        <a:bodyPr/>
        <a:lstStyle/>
        <a:p>
          <a:pPr algn="ctr"/>
          <a:endParaRPr lang="ru-RU" b="1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F58B4D44-ABA1-4A81-B3DC-8444448D1AC0}">
      <dgm:prSet phldrT="[Текст]"/>
      <dgm:spPr>
        <a:solidFill>
          <a:srgbClr val="FF3300"/>
        </a:solidFill>
      </dgm:spPr>
      <dgm:t>
        <a:bodyPr/>
        <a:lstStyle/>
        <a:p>
          <a:pPr algn="ctr"/>
          <a:r>
            <a:rPr lang="uk-UA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Група виробництва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99C4A8C6-3BEF-423A-8952-36EAB7B27092}" type="parTrans" cxnId="{FF7F2206-023C-47B1-A3CC-910FDF9130B2}">
      <dgm:prSet/>
      <dgm:spPr/>
      <dgm:t>
        <a:bodyPr/>
        <a:lstStyle/>
        <a:p>
          <a:pPr algn="ctr"/>
          <a:endParaRPr lang="ru-RU" b="1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3E2BE16F-8E8C-4B5A-8D5C-77A9781D9988}" type="sibTrans" cxnId="{FF7F2206-023C-47B1-A3CC-910FDF9130B2}">
      <dgm:prSet/>
      <dgm:spPr>
        <a:solidFill>
          <a:srgbClr val="FF3300">
            <a:alpha val="90000"/>
          </a:srgbClr>
        </a:solidFill>
      </dgm:spPr>
      <dgm:t>
        <a:bodyPr/>
        <a:lstStyle/>
        <a:p>
          <a:pPr algn="ctr"/>
          <a:endParaRPr lang="ru-RU" b="1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67F90AE9-48B5-4B2E-8DF5-8C43D4E742EF}">
      <dgm:prSet phldrT="[Текст]"/>
      <dgm:spPr>
        <a:solidFill>
          <a:srgbClr val="FF9900"/>
        </a:solidFill>
      </dgm:spPr>
      <dgm:t>
        <a:bodyPr/>
        <a:lstStyle/>
        <a:p>
          <a:pPr algn="ctr"/>
          <a:r>
            <a:rPr lang="uk-UA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Група спілкування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E0AC994E-A889-466D-A713-3A637C0475AF}" type="parTrans" cxnId="{34A476CE-F8C2-418F-8563-EA2D2AEBEB17}">
      <dgm:prSet/>
      <dgm:spPr/>
      <dgm:t>
        <a:bodyPr/>
        <a:lstStyle/>
        <a:p>
          <a:pPr algn="ctr"/>
          <a:endParaRPr lang="ru-RU" b="1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51155B7A-57D0-4A57-BCBA-88B0F3834419}" type="sibTrans" cxnId="{34A476CE-F8C2-418F-8563-EA2D2AEBEB17}">
      <dgm:prSet/>
      <dgm:spPr/>
      <dgm:t>
        <a:bodyPr/>
        <a:lstStyle/>
        <a:p>
          <a:pPr algn="ctr"/>
          <a:endParaRPr lang="ru-RU" b="1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1470B5E1-AE00-401C-B5EB-7848BAC31A95}">
      <dgm:prSet/>
      <dgm:spPr/>
      <dgm:t>
        <a:bodyPr/>
        <a:lstStyle/>
        <a:p>
          <a:pPr algn="ctr"/>
          <a:r>
            <a:rPr lang="uk-UA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Група дослідження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5659F03C-2536-44FA-AFD3-EA489E002019}" type="parTrans" cxnId="{FEFDA05A-4240-4B20-9429-48D41F47264C}">
      <dgm:prSet/>
      <dgm:spPr/>
      <dgm:t>
        <a:bodyPr/>
        <a:lstStyle/>
        <a:p>
          <a:pPr algn="ctr"/>
          <a:endParaRPr lang="ru-RU" b="1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CFD2AEF9-3552-4542-9534-28006F80098D}" type="sibTrans" cxnId="{FEFDA05A-4240-4B20-9429-48D41F47264C}">
      <dgm:prSet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endParaRPr lang="ru-RU" b="1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E27492E3-59AB-40C3-B454-FB4F70E673D7}" type="pres">
      <dgm:prSet presAssocID="{634B012A-1DDB-42FE-880B-4FCB58CCB4D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BCF4C4-8908-4EC1-8584-37F085666A8D}" type="pres">
      <dgm:prSet presAssocID="{634B012A-1DDB-42FE-880B-4FCB58CCB4D5}" presName="dummyMaxCanvas" presStyleCnt="0">
        <dgm:presLayoutVars/>
      </dgm:prSet>
      <dgm:spPr/>
    </dgm:pt>
    <dgm:pt modelId="{6EEAE758-5F7A-4110-AAE5-F3AEDBFAACD2}" type="pres">
      <dgm:prSet presAssocID="{634B012A-1DDB-42FE-880B-4FCB58CCB4D5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6631F-FF37-4A7F-AC28-4B1B1CB07508}" type="pres">
      <dgm:prSet presAssocID="{634B012A-1DDB-42FE-880B-4FCB58CCB4D5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2106B-853A-43D4-99A7-644CC5A93422}" type="pres">
      <dgm:prSet presAssocID="{634B012A-1DDB-42FE-880B-4FCB58CCB4D5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87668-A559-4F75-A6CF-48C25907B633}" type="pres">
      <dgm:prSet presAssocID="{634B012A-1DDB-42FE-880B-4FCB58CCB4D5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34B10-49DF-4AE5-8AC7-1FE8852780C9}" type="pres">
      <dgm:prSet presAssocID="{634B012A-1DDB-42FE-880B-4FCB58CCB4D5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F0D27-7B1C-42B9-80E8-15EF6BD17F96}" type="pres">
      <dgm:prSet presAssocID="{634B012A-1DDB-42FE-880B-4FCB58CCB4D5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DA78E-CADA-415D-B469-7828F0064264}" type="pres">
      <dgm:prSet presAssocID="{634B012A-1DDB-42FE-880B-4FCB58CCB4D5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23467-D3B9-414A-8633-51CE0080146A}" type="pres">
      <dgm:prSet presAssocID="{634B012A-1DDB-42FE-880B-4FCB58CCB4D5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6627A-8889-4256-8388-AD36A9C68EEF}" type="pres">
      <dgm:prSet presAssocID="{634B012A-1DDB-42FE-880B-4FCB58CCB4D5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77F8E-0E4B-4369-A0A4-CF74ABDA0350}" type="pres">
      <dgm:prSet presAssocID="{634B012A-1DDB-42FE-880B-4FCB58CCB4D5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5332C-F135-4E56-A999-63550AAAB8A5}" type="pres">
      <dgm:prSet presAssocID="{634B012A-1DDB-42FE-880B-4FCB58CCB4D5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36BC83-D3C6-49B9-BC31-DE5F46B64749}" srcId="{634B012A-1DDB-42FE-880B-4FCB58CCB4D5}" destId="{D277FB15-83DC-4797-922B-A0AE49E8B05F}" srcOrd="0" destOrd="0" parTransId="{EDB4C08D-46E9-443B-9104-93E2526E9305}" sibTransId="{C75E8A5B-57E5-4F59-8BF9-A3EE43A4DA4A}"/>
    <dgm:cxn modelId="{F95964FB-F4DD-4C9D-BA3B-10190E12C35D}" type="presOf" srcId="{1470B5E1-AE00-401C-B5EB-7848BAC31A95}" destId="{AB46631F-FF37-4A7F-AC28-4B1B1CB07508}" srcOrd="0" destOrd="0" presId="urn:microsoft.com/office/officeart/2005/8/layout/vProcess5"/>
    <dgm:cxn modelId="{904C0AC1-767A-40FC-9262-8242AF8CE17A}" type="presOf" srcId="{D277FB15-83DC-4797-922B-A0AE49E8B05F}" destId="{B7723467-D3B9-414A-8633-51CE0080146A}" srcOrd="1" destOrd="0" presId="urn:microsoft.com/office/officeart/2005/8/layout/vProcess5"/>
    <dgm:cxn modelId="{AB93F4FA-D575-4D6F-9EBA-C7B38C869293}" type="presOf" srcId="{1470B5E1-AE00-401C-B5EB-7848BAC31A95}" destId="{2096627A-8889-4256-8388-AD36A9C68EEF}" srcOrd="1" destOrd="0" presId="urn:microsoft.com/office/officeart/2005/8/layout/vProcess5"/>
    <dgm:cxn modelId="{ED84D686-E4DC-4D28-994C-F0856ECB2003}" type="presOf" srcId="{F58B4D44-ABA1-4A81-B3DC-8444448D1AC0}" destId="{C2777F8E-0E4B-4369-A0A4-CF74ABDA0350}" srcOrd="1" destOrd="0" presId="urn:microsoft.com/office/officeart/2005/8/layout/vProcess5"/>
    <dgm:cxn modelId="{2D1D5023-E87B-459C-8104-AA7CD794E45E}" type="presOf" srcId="{67F90AE9-48B5-4B2E-8DF5-8C43D4E742EF}" destId="{30087668-A559-4F75-A6CF-48C25907B633}" srcOrd="0" destOrd="0" presId="urn:microsoft.com/office/officeart/2005/8/layout/vProcess5"/>
    <dgm:cxn modelId="{10D60017-9375-43C1-B8F0-0F1E08EFA87C}" type="presOf" srcId="{C75E8A5B-57E5-4F59-8BF9-A3EE43A4DA4A}" destId="{22D34B10-49DF-4AE5-8AC7-1FE8852780C9}" srcOrd="0" destOrd="0" presId="urn:microsoft.com/office/officeart/2005/8/layout/vProcess5"/>
    <dgm:cxn modelId="{D323658B-9BD9-4F88-AD7A-E5F05636CE68}" type="presOf" srcId="{634B012A-1DDB-42FE-880B-4FCB58CCB4D5}" destId="{E27492E3-59AB-40C3-B454-FB4F70E673D7}" srcOrd="0" destOrd="0" presId="urn:microsoft.com/office/officeart/2005/8/layout/vProcess5"/>
    <dgm:cxn modelId="{3CC649A3-DE06-462A-80EA-4C28537A70E0}" type="presOf" srcId="{CFD2AEF9-3552-4542-9534-28006F80098D}" destId="{7C7F0D27-7B1C-42B9-80E8-15EF6BD17F96}" srcOrd="0" destOrd="0" presId="urn:microsoft.com/office/officeart/2005/8/layout/vProcess5"/>
    <dgm:cxn modelId="{18B6ED0A-BAED-4B98-856B-D618A4D144E6}" type="presOf" srcId="{67F90AE9-48B5-4B2E-8DF5-8C43D4E742EF}" destId="{3B55332C-F135-4E56-A999-63550AAAB8A5}" srcOrd="1" destOrd="0" presId="urn:microsoft.com/office/officeart/2005/8/layout/vProcess5"/>
    <dgm:cxn modelId="{AD41A9A1-49D0-4EF8-AD3A-B2658530FF01}" type="presOf" srcId="{D277FB15-83DC-4797-922B-A0AE49E8B05F}" destId="{6EEAE758-5F7A-4110-AAE5-F3AEDBFAACD2}" srcOrd="0" destOrd="0" presId="urn:microsoft.com/office/officeart/2005/8/layout/vProcess5"/>
    <dgm:cxn modelId="{3DB906E1-BC08-40A3-845F-0739A6395E96}" type="presOf" srcId="{F58B4D44-ABA1-4A81-B3DC-8444448D1AC0}" destId="{E092106B-853A-43D4-99A7-644CC5A93422}" srcOrd="0" destOrd="0" presId="urn:microsoft.com/office/officeart/2005/8/layout/vProcess5"/>
    <dgm:cxn modelId="{34A476CE-F8C2-418F-8563-EA2D2AEBEB17}" srcId="{634B012A-1DDB-42FE-880B-4FCB58CCB4D5}" destId="{67F90AE9-48B5-4B2E-8DF5-8C43D4E742EF}" srcOrd="3" destOrd="0" parTransId="{E0AC994E-A889-466D-A713-3A637C0475AF}" sibTransId="{51155B7A-57D0-4A57-BCBA-88B0F3834419}"/>
    <dgm:cxn modelId="{B711948D-94E5-41BB-B1AD-1F08FC032B68}" type="presOf" srcId="{3E2BE16F-8E8C-4B5A-8D5C-77A9781D9988}" destId="{258DA78E-CADA-415D-B469-7828F0064264}" srcOrd="0" destOrd="0" presId="urn:microsoft.com/office/officeart/2005/8/layout/vProcess5"/>
    <dgm:cxn modelId="{FEFDA05A-4240-4B20-9429-48D41F47264C}" srcId="{634B012A-1DDB-42FE-880B-4FCB58CCB4D5}" destId="{1470B5E1-AE00-401C-B5EB-7848BAC31A95}" srcOrd="1" destOrd="0" parTransId="{5659F03C-2536-44FA-AFD3-EA489E002019}" sibTransId="{CFD2AEF9-3552-4542-9534-28006F80098D}"/>
    <dgm:cxn modelId="{FF7F2206-023C-47B1-A3CC-910FDF9130B2}" srcId="{634B012A-1DDB-42FE-880B-4FCB58CCB4D5}" destId="{F58B4D44-ABA1-4A81-B3DC-8444448D1AC0}" srcOrd="2" destOrd="0" parTransId="{99C4A8C6-3BEF-423A-8952-36EAB7B27092}" sibTransId="{3E2BE16F-8E8C-4B5A-8D5C-77A9781D9988}"/>
    <dgm:cxn modelId="{80B3E2DB-C288-4EE5-88CD-89B609608021}" type="presParOf" srcId="{E27492E3-59AB-40C3-B454-FB4F70E673D7}" destId="{D7BCF4C4-8908-4EC1-8584-37F085666A8D}" srcOrd="0" destOrd="0" presId="urn:microsoft.com/office/officeart/2005/8/layout/vProcess5"/>
    <dgm:cxn modelId="{A5709554-930B-4918-9FDC-36EAA90DDF06}" type="presParOf" srcId="{E27492E3-59AB-40C3-B454-FB4F70E673D7}" destId="{6EEAE758-5F7A-4110-AAE5-F3AEDBFAACD2}" srcOrd="1" destOrd="0" presId="urn:microsoft.com/office/officeart/2005/8/layout/vProcess5"/>
    <dgm:cxn modelId="{4E1CDAF1-A2C9-4334-A01E-302438E5E44B}" type="presParOf" srcId="{E27492E3-59AB-40C3-B454-FB4F70E673D7}" destId="{AB46631F-FF37-4A7F-AC28-4B1B1CB07508}" srcOrd="2" destOrd="0" presId="urn:microsoft.com/office/officeart/2005/8/layout/vProcess5"/>
    <dgm:cxn modelId="{FDBD2665-9AC3-4E64-984F-059D036178E5}" type="presParOf" srcId="{E27492E3-59AB-40C3-B454-FB4F70E673D7}" destId="{E092106B-853A-43D4-99A7-644CC5A93422}" srcOrd="3" destOrd="0" presId="urn:microsoft.com/office/officeart/2005/8/layout/vProcess5"/>
    <dgm:cxn modelId="{A21F2B91-EF2F-44E5-B1E6-3301C42206BA}" type="presParOf" srcId="{E27492E3-59AB-40C3-B454-FB4F70E673D7}" destId="{30087668-A559-4F75-A6CF-48C25907B633}" srcOrd="4" destOrd="0" presId="urn:microsoft.com/office/officeart/2005/8/layout/vProcess5"/>
    <dgm:cxn modelId="{D7E1F1ED-DE9D-470D-989E-F60E9D197ACA}" type="presParOf" srcId="{E27492E3-59AB-40C3-B454-FB4F70E673D7}" destId="{22D34B10-49DF-4AE5-8AC7-1FE8852780C9}" srcOrd="5" destOrd="0" presId="urn:microsoft.com/office/officeart/2005/8/layout/vProcess5"/>
    <dgm:cxn modelId="{5697D659-D2F4-4B0A-8910-9BFFB185A1F6}" type="presParOf" srcId="{E27492E3-59AB-40C3-B454-FB4F70E673D7}" destId="{7C7F0D27-7B1C-42B9-80E8-15EF6BD17F96}" srcOrd="6" destOrd="0" presId="urn:microsoft.com/office/officeart/2005/8/layout/vProcess5"/>
    <dgm:cxn modelId="{3F505BF1-8A44-4B45-855F-2597475B8094}" type="presParOf" srcId="{E27492E3-59AB-40C3-B454-FB4F70E673D7}" destId="{258DA78E-CADA-415D-B469-7828F0064264}" srcOrd="7" destOrd="0" presId="urn:microsoft.com/office/officeart/2005/8/layout/vProcess5"/>
    <dgm:cxn modelId="{3610B28A-F6EC-4EE1-9328-9F1FB9489B5C}" type="presParOf" srcId="{E27492E3-59AB-40C3-B454-FB4F70E673D7}" destId="{B7723467-D3B9-414A-8633-51CE0080146A}" srcOrd="8" destOrd="0" presId="urn:microsoft.com/office/officeart/2005/8/layout/vProcess5"/>
    <dgm:cxn modelId="{50E440E6-20A9-4B4D-A781-544D1384FC6D}" type="presParOf" srcId="{E27492E3-59AB-40C3-B454-FB4F70E673D7}" destId="{2096627A-8889-4256-8388-AD36A9C68EEF}" srcOrd="9" destOrd="0" presId="urn:microsoft.com/office/officeart/2005/8/layout/vProcess5"/>
    <dgm:cxn modelId="{729FEE8B-2128-4578-8FC3-03C657586F82}" type="presParOf" srcId="{E27492E3-59AB-40C3-B454-FB4F70E673D7}" destId="{C2777F8E-0E4B-4369-A0A4-CF74ABDA0350}" srcOrd="10" destOrd="0" presId="urn:microsoft.com/office/officeart/2005/8/layout/vProcess5"/>
    <dgm:cxn modelId="{6C0523F2-7316-45EF-BCF1-30980D43F3C3}" type="presParOf" srcId="{E27492E3-59AB-40C3-B454-FB4F70E673D7}" destId="{3B55332C-F135-4E56-A999-63550AAAB8A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42EF0A-614B-42F9-AD40-C63641B2FE0F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C18E010-9B68-40D4-B848-946DB56630D4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algn="ctr"/>
          <a:r>
            <a:rPr lang="uk-UA" b="1" dirty="0" smtClean="0"/>
            <a:t>Чутливе приєднання до ритму освітнього простору, встановлення контакту</a:t>
          </a:r>
          <a:endParaRPr lang="ru-RU" b="1" dirty="0"/>
        </a:p>
      </dgm:t>
    </dgm:pt>
    <dgm:pt modelId="{190EA798-2316-44BE-8B74-C16CD35503DB}" type="parTrans" cxnId="{D416DCDB-5138-44C1-B4EA-F7F60F431BD9}">
      <dgm:prSet/>
      <dgm:spPr/>
      <dgm:t>
        <a:bodyPr/>
        <a:lstStyle/>
        <a:p>
          <a:endParaRPr lang="ru-RU"/>
        </a:p>
      </dgm:t>
    </dgm:pt>
    <dgm:pt modelId="{1F19B34F-BE95-430B-9CC9-7908C0872298}" type="sibTrans" cxnId="{D416DCDB-5138-44C1-B4EA-F7F60F431BD9}">
      <dgm:prSet/>
      <dgm:spPr/>
      <dgm:t>
        <a:bodyPr/>
        <a:lstStyle/>
        <a:p>
          <a:endParaRPr lang="ru-RU"/>
        </a:p>
      </dgm:t>
    </dgm:pt>
    <dgm:pt modelId="{DC4F8C0B-7705-4D5E-AD1E-C49D677ED610}">
      <dgm:prSet phldrT="[Текст]" custT="1"/>
      <dgm:spPr>
        <a:solidFill>
          <a:srgbClr val="F9FFA7"/>
        </a:solidFill>
        <a:ln w="5715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uk-UA" sz="2800" b="1" dirty="0" smtClean="0">
              <a:solidFill>
                <a:schemeClr val="accent6">
                  <a:lumMod val="50000"/>
                </a:schemeClr>
              </a:solidFill>
            </a:rPr>
            <a:t>Розвиток контакту</a:t>
          </a:r>
          <a:endParaRPr lang="ru-RU" sz="2800" b="1" dirty="0">
            <a:solidFill>
              <a:schemeClr val="accent6">
                <a:lumMod val="50000"/>
              </a:schemeClr>
            </a:solidFill>
          </a:endParaRPr>
        </a:p>
      </dgm:t>
    </dgm:pt>
    <dgm:pt modelId="{376D1DBE-04C1-4393-9DE9-1581C259397C}" type="parTrans" cxnId="{D6863FBB-7C54-4E06-A61F-BC0E76EF6366}">
      <dgm:prSet/>
      <dgm:spPr/>
      <dgm:t>
        <a:bodyPr/>
        <a:lstStyle/>
        <a:p>
          <a:endParaRPr lang="ru-RU"/>
        </a:p>
      </dgm:t>
    </dgm:pt>
    <dgm:pt modelId="{E6A1DBDE-4620-45F4-BF6E-D8CD10FE9329}" type="sibTrans" cxnId="{D6863FBB-7C54-4E06-A61F-BC0E76EF6366}">
      <dgm:prSet/>
      <dgm:spPr/>
      <dgm:t>
        <a:bodyPr/>
        <a:lstStyle/>
        <a:p>
          <a:endParaRPr lang="ru-RU"/>
        </a:p>
      </dgm:t>
    </dgm:pt>
    <dgm:pt modelId="{99D1383D-695C-4D32-B536-D0E36AC3B34D}">
      <dgm:prSet phldrT="[Текст]"/>
      <dgm:spPr>
        <a:solidFill>
          <a:srgbClr val="FFFFCC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algn="ctr"/>
          <a:r>
            <a:rPr lang="uk-UA" b="1" dirty="0" smtClean="0"/>
            <a:t>Опора на досвід учасників діалогу,прийняття навчального завдання</a:t>
          </a:r>
          <a:endParaRPr lang="ru-RU" b="1" dirty="0"/>
        </a:p>
      </dgm:t>
    </dgm:pt>
    <dgm:pt modelId="{582D2BA7-274A-4355-AB72-13E178319E3E}" type="parTrans" cxnId="{59C5BD7F-2156-4FC7-9390-2F388E056533}">
      <dgm:prSet/>
      <dgm:spPr/>
      <dgm:t>
        <a:bodyPr/>
        <a:lstStyle/>
        <a:p>
          <a:endParaRPr lang="ru-RU"/>
        </a:p>
      </dgm:t>
    </dgm:pt>
    <dgm:pt modelId="{222FA35C-0AB9-4D44-9E96-009F6E5A32C3}" type="sibTrans" cxnId="{59C5BD7F-2156-4FC7-9390-2F388E056533}">
      <dgm:prSet/>
      <dgm:spPr/>
      <dgm:t>
        <a:bodyPr/>
        <a:lstStyle/>
        <a:p>
          <a:endParaRPr lang="ru-RU"/>
        </a:p>
      </dgm:t>
    </dgm:pt>
    <dgm:pt modelId="{40C069E7-3002-43D1-8EDF-BCEEEE285D5A}">
      <dgm:prSet custT="1"/>
      <dgm:spPr>
        <a:solidFill>
          <a:schemeClr val="accent4">
            <a:lumMod val="20000"/>
            <a:lumOff val="80000"/>
          </a:schemeClr>
        </a:solidFill>
        <a:ln w="5715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Сходження до істини у </a:t>
          </a:r>
          <a:r>
            <a:rPr lang="uk-UA" sz="2400" b="1" dirty="0" err="1" smtClean="0">
              <a:solidFill>
                <a:srgbClr val="002060"/>
              </a:solidFill>
            </a:rPr>
            <a:t>втілюючому</a:t>
          </a:r>
          <a:r>
            <a:rPr lang="uk-UA" sz="2400" b="1" dirty="0" smtClean="0">
              <a:solidFill>
                <a:srgbClr val="002060"/>
              </a:solidFill>
            </a:rPr>
            <a:t> діалозі</a:t>
          </a:r>
          <a:endParaRPr lang="ru-RU" sz="2400" b="1" dirty="0">
            <a:solidFill>
              <a:srgbClr val="002060"/>
            </a:solidFill>
          </a:endParaRPr>
        </a:p>
      </dgm:t>
    </dgm:pt>
    <dgm:pt modelId="{5B542F57-7F55-4909-AB7E-A014139572EF}" type="parTrans" cxnId="{17464372-8C82-4ADD-8322-1444ED5143CE}">
      <dgm:prSet/>
      <dgm:spPr/>
      <dgm:t>
        <a:bodyPr/>
        <a:lstStyle/>
        <a:p>
          <a:endParaRPr lang="ru-RU"/>
        </a:p>
      </dgm:t>
    </dgm:pt>
    <dgm:pt modelId="{A040C399-602C-4DBE-992B-79AE2A89AF67}" type="sibTrans" cxnId="{17464372-8C82-4ADD-8322-1444ED5143CE}">
      <dgm:prSet/>
      <dgm:spPr/>
      <dgm:t>
        <a:bodyPr/>
        <a:lstStyle/>
        <a:p>
          <a:endParaRPr lang="ru-RU"/>
        </a:p>
      </dgm:t>
    </dgm:pt>
    <dgm:pt modelId="{28B8644F-132E-42A3-BCF6-9D979823A46B}">
      <dgm:prSet custT="1"/>
      <dgm:spPr>
        <a:solidFill>
          <a:srgbClr val="FFCCFF"/>
        </a:solidFill>
        <a:ln w="57150">
          <a:solidFill>
            <a:srgbClr val="7030A0"/>
          </a:solidFill>
        </a:ln>
      </dgm:spPr>
      <dgm:t>
        <a:bodyPr/>
        <a:lstStyle/>
        <a:p>
          <a:r>
            <a:rPr lang="uk-UA" sz="2800" b="1" dirty="0" smtClean="0">
              <a:solidFill>
                <a:schemeClr val="accent1">
                  <a:lumMod val="75000"/>
                </a:schemeClr>
              </a:solidFill>
            </a:rPr>
            <a:t>Вихід з контакту</a:t>
          </a:r>
          <a:endParaRPr lang="ru-RU" sz="2800" b="1" dirty="0">
            <a:solidFill>
              <a:schemeClr val="accent1">
                <a:lumMod val="75000"/>
              </a:schemeClr>
            </a:solidFill>
          </a:endParaRPr>
        </a:p>
      </dgm:t>
    </dgm:pt>
    <dgm:pt modelId="{FB174B92-A5BC-4FA5-8C89-54D1762B139F}" type="parTrans" cxnId="{BB5652D6-6EDC-4F93-AE4E-F1CCA3A77C0B}">
      <dgm:prSet/>
      <dgm:spPr/>
      <dgm:t>
        <a:bodyPr/>
        <a:lstStyle/>
        <a:p>
          <a:endParaRPr lang="ru-RU"/>
        </a:p>
      </dgm:t>
    </dgm:pt>
    <dgm:pt modelId="{3EA61008-ABE8-4B1A-8774-0369E3D9D7DA}" type="sibTrans" cxnId="{BB5652D6-6EDC-4F93-AE4E-F1CCA3A77C0B}">
      <dgm:prSet/>
      <dgm:spPr/>
      <dgm:t>
        <a:bodyPr/>
        <a:lstStyle/>
        <a:p>
          <a:endParaRPr lang="ru-RU"/>
        </a:p>
      </dgm:t>
    </dgm:pt>
    <dgm:pt modelId="{4A8DE04B-8B0E-401D-9329-B3940210AB4A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uk-UA" sz="2000" b="1" dirty="0" smtClean="0">
              <a:solidFill>
                <a:srgbClr val="002060"/>
              </a:solidFill>
            </a:rPr>
            <a:t>Інтеграція нового досвіду – знання в картину світу учня</a:t>
          </a:r>
          <a:endParaRPr lang="ru-RU" sz="2000" b="1" dirty="0">
            <a:solidFill>
              <a:srgbClr val="002060"/>
            </a:solidFill>
          </a:endParaRPr>
        </a:p>
      </dgm:t>
    </dgm:pt>
    <dgm:pt modelId="{E2A3A729-0C23-4B8A-9DAD-D2F8D7C29514}" type="parTrans" cxnId="{9FF745B7-A6C7-42AE-AAC8-739BD97397B0}">
      <dgm:prSet/>
      <dgm:spPr/>
      <dgm:t>
        <a:bodyPr/>
        <a:lstStyle/>
        <a:p>
          <a:endParaRPr lang="ru-RU"/>
        </a:p>
      </dgm:t>
    </dgm:pt>
    <dgm:pt modelId="{83E69565-37B2-473A-9306-E6DDFDCB5B1A}" type="sibTrans" cxnId="{9FF745B7-A6C7-42AE-AAC8-739BD97397B0}">
      <dgm:prSet/>
      <dgm:spPr/>
      <dgm:t>
        <a:bodyPr/>
        <a:lstStyle/>
        <a:p>
          <a:endParaRPr lang="ru-RU"/>
        </a:p>
      </dgm:t>
    </dgm:pt>
    <dgm:pt modelId="{CD876E50-E02A-4750-BA7E-183C78FCBBCE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uk-UA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Підживлення, віддзеркалення, візаві </a:t>
          </a:r>
        </a:p>
        <a:p>
          <a:pPr>
            <a:spcAft>
              <a:spcPts val="0"/>
            </a:spcAft>
          </a:pPr>
          <a:r>
            <a:rPr lang="uk-UA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у парній і груповій роботі</a:t>
          </a:r>
          <a:endParaRPr lang="ru-RU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DA3B5F4-887A-4FA2-BF6C-4DAF21959C12}" type="parTrans" cxnId="{B063F3B7-FF5D-4E65-A90D-7671298C9CEB}">
      <dgm:prSet/>
      <dgm:spPr/>
      <dgm:t>
        <a:bodyPr/>
        <a:lstStyle/>
        <a:p>
          <a:endParaRPr lang="ru-RU"/>
        </a:p>
      </dgm:t>
    </dgm:pt>
    <dgm:pt modelId="{697335B1-C7F7-4AC5-A658-2D256C1B7B41}" type="sibTrans" cxnId="{B063F3B7-FF5D-4E65-A90D-7671298C9CEB}">
      <dgm:prSet/>
      <dgm:spPr/>
      <dgm:t>
        <a:bodyPr/>
        <a:lstStyle/>
        <a:p>
          <a:endParaRPr lang="ru-RU"/>
        </a:p>
      </dgm:t>
    </dgm:pt>
    <dgm:pt modelId="{EC820753-124E-4562-AA11-34CAEA959324}">
      <dgm:prSet phldrT="[Текст]" custT="1"/>
      <dgm:spPr>
        <a:gradFill flip="none" rotWithShape="0">
          <a:gsLst>
            <a:gs pos="0">
              <a:srgbClr val="FF8BFF">
                <a:tint val="66000"/>
                <a:satMod val="160000"/>
              </a:srgbClr>
            </a:gs>
            <a:gs pos="50000">
              <a:srgbClr val="FF8BFF">
                <a:tint val="44500"/>
                <a:satMod val="160000"/>
              </a:srgbClr>
            </a:gs>
            <a:gs pos="100000">
              <a:srgbClr val="FF8BFF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Усвідомлення - рефлексія</a:t>
          </a:r>
          <a:endParaRPr lang="ru-RU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F922E61-CD49-4E13-988C-26A3A7571920}" type="parTrans" cxnId="{7B3BB0AF-4041-4C1B-802C-46E3A30F4F46}">
      <dgm:prSet/>
      <dgm:spPr/>
      <dgm:t>
        <a:bodyPr/>
        <a:lstStyle/>
        <a:p>
          <a:endParaRPr lang="ru-RU"/>
        </a:p>
      </dgm:t>
    </dgm:pt>
    <dgm:pt modelId="{EC08BFEE-323A-426C-ACC4-A1705FC2216C}" type="sibTrans" cxnId="{7B3BB0AF-4041-4C1B-802C-46E3A30F4F46}">
      <dgm:prSet/>
      <dgm:spPr/>
      <dgm:t>
        <a:bodyPr/>
        <a:lstStyle/>
        <a:p>
          <a:endParaRPr lang="ru-RU"/>
        </a:p>
      </dgm:t>
    </dgm:pt>
    <dgm:pt modelId="{43578084-0649-42ED-9443-001191AB558C}">
      <dgm:prSet phldrT="[Текст]" custT="1"/>
      <dgm:spPr>
        <a:solidFill>
          <a:schemeClr val="accent1">
            <a:lumMod val="20000"/>
            <a:lumOff val="80000"/>
          </a:schemeClr>
        </a:solidFill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uk-UA" sz="2800" b="1" dirty="0" smtClean="0">
              <a:solidFill>
                <a:srgbClr val="0070C0"/>
              </a:solidFill>
            </a:rPr>
            <a:t>Вхід в контакт</a:t>
          </a:r>
          <a:endParaRPr lang="ru-RU" sz="2800" b="1" dirty="0">
            <a:solidFill>
              <a:srgbClr val="0070C0"/>
            </a:solidFill>
          </a:endParaRPr>
        </a:p>
      </dgm:t>
    </dgm:pt>
    <dgm:pt modelId="{0791434C-E0F3-4CC3-9027-2DF6AD4FF044}" type="sibTrans" cxnId="{B3B3C2D6-1653-4AC0-A40B-8B48AA0F2EB2}">
      <dgm:prSet/>
      <dgm:spPr/>
      <dgm:t>
        <a:bodyPr/>
        <a:lstStyle/>
        <a:p>
          <a:endParaRPr lang="ru-RU"/>
        </a:p>
      </dgm:t>
    </dgm:pt>
    <dgm:pt modelId="{CC0B76C7-B376-4B79-B9BE-74166EDDA0EF}" type="parTrans" cxnId="{B3B3C2D6-1653-4AC0-A40B-8B48AA0F2EB2}">
      <dgm:prSet/>
      <dgm:spPr/>
      <dgm:t>
        <a:bodyPr/>
        <a:lstStyle/>
        <a:p>
          <a:endParaRPr lang="ru-RU"/>
        </a:p>
      </dgm:t>
    </dgm:pt>
    <dgm:pt modelId="{3B6AEB4E-70A3-4E49-87E2-9BDF50C2F51B}" type="pres">
      <dgm:prSet presAssocID="{AE42EF0A-614B-42F9-AD40-C63641B2FE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C8921D-8315-40B6-A60E-D20137C69A72}" type="pres">
      <dgm:prSet presAssocID="{43578084-0649-42ED-9443-001191AB558C}" presName="linNode" presStyleCnt="0"/>
      <dgm:spPr/>
    </dgm:pt>
    <dgm:pt modelId="{C52A0F1A-98D9-464C-9425-AA6ABEE9A234}" type="pres">
      <dgm:prSet presAssocID="{43578084-0649-42ED-9443-001191AB558C}" presName="parentText" presStyleLbl="node1" presStyleIdx="0" presStyleCnt="7" custFlipHor="1" custScaleX="108632" custScaleY="384559" custLinFactNeighborX="-6114" custLinFactNeighborY="50591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4B2A307-8EE7-4812-81F8-7845CC293932}" type="pres">
      <dgm:prSet presAssocID="{43578084-0649-42ED-9443-001191AB558C}" presName="descendantText" presStyleLbl="alignAccFollowNode1" presStyleIdx="0" presStyleCnt="2" custScaleX="84749" custScaleY="560167" custLinFactNeighborX="11600" custLinFactNeighborY="514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163955C-2093-444F-A9CD-3532B15C8F06}" type="pres">
      <dgm:prSet presAssocID="{0791434C-E0F3-4CC3-9027-2DF6AD4FF044}" presName="sp" presStyleCnt="0"/>
      <dgm:spPr/>
    </dgm:pt>
    <dgm:pt modelId="{36C8BE3B-DA31-4314-86C4-4FB455D643DE}" type="pres">
      <dgm:prSet presAssocID="{DC4F8C0B-7705-4D5E-AD1E-C49D677ED610}" presName="linNode" presStyleCnt="0"/>
      <dgm:spPr/>
    </dgm:pt>
    <dgm:pt modelId="{78D36A85-44F1-46F4-B2E4-A39A7BDACC67}" type="pres">
      <dgm:prSet presAssocID="{DC4F8C0B-7705-4D5E-AD1E-C49D677ED610}" presName="parentText" presStyleLbl="node1" presStyleIdx="1" presStyleCnt="7" custFlipHor="1" custScaleX="109439" custScaleY="457831" custLinFactY="94198" custLinFactNeighborX="-6568" custLinFactNeighborY="100000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3DC0BAE-81BC-4A0E-93F0-8B6C8F0D8AAE}" type="pres">
      <dgm:prSet presAssocID="{DC4F8C0B-7705-4D5E-AD1E-C49D677ED610}" presName="descendantText" presStyleLbl="alignAccFollowNode1" presStyleIdx="1" presStyleCnt="2" custScaleX="85657" custScaleY="602861" custLinFactY="100000" custLinFactNeighborX="12891" custLinFactNeighborY="1580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2E74369-5375-43ED-9342-58C7D1565EB0}" type="pres">
      <dgm:prSet presAssocID="{E6A1DBDE-4620-45F4-BF6E-D8CD10FE9329}" presName="sp" presStyleCnt="0"/>
      <dgm:spPr/>
    </dgm:pt>
    <dgm:pt modelId="{C14E3998-7DAF-4F77-BF54-0CC6D3D195BA}" type="pres">
      <dgm:prSet presAssocID="{40C069E7-3002-43D1-8EDF-BCEEEE285D5A}" presName="linNode" presStyleCnt="0"/>
      <dgm:spPr/>
    </dgm:pt>
    <dgm:pt modelId="{D2A7A0E9-0E27-4494-8BA2-7F2589D0E6CE}" type="pres">
      <dgm:prSet presAssocID="{40C069E7-3002-43D1-8EDF-BCEEEE285D5A}" presName="parentText" presStyleLbl="node1" presStyleIdx="2" presStyleCnt="7" custFlipHor="1" custScaleX="110389" custScaleY="586460" custLinFactY="178774" custLinFactNeighborX="-13852" custLinFactNeighborY="200000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696B113-3D7D-4D8D-93F3-0B35C30DE236}" type="pres">
      <dgm:prSet presAssocID="{A040C399-602C-4DBE-992B-79AE2A89AF67}" presName="sp" presStyleCnt="0"/>
      <dgm:spPr/>
    </dgm:pt>
    <dgm:pt modelId="{7C6917D3-0131-4F71-903A-A91432C148EC}" type="pres">
      <dgm:prSet presAssocID="{28B8644F-132E-42A3-BCF6-9D979823A46B}" presName="linNode" presStyleCnt="0"/>
      <dgm:spPr/>
    </dgm:pt>
    <dgm:pt modelId="{1CCDB003-437E-4840-B7D6-1332465160C1}" type="pres">
      <dgm:prSet presAssocID="{28B8644F-132E-42A3-BCF6-9D979823A46B}" presName="parentText" presStyleLbl="node1" presStyleIdx="3" presStyleCnt="7" custFlipHor="1" custScaleX="104322" custScaleY="357635" custLinFactY="600000" custLinFactNeighborX="-11619" custLinFactNeighborY="671494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AE16AB8-B01E-4099-B39A-A5C651ADCA73}" type="pres">
      <dgm:prSet presAssocID="{3EA61008-ABE8-4B1A-8774-0369E3D9D7DA}" presName="sp" presStyleCnt="0"/>
      <dgm:spPr/>
    </dgm:pt>
    <dgm:pt modelId="{99A17509-5FE5-4159-8FF2-8F9E6B1BC1F3}" type="pres">
      <dgm:prSet presAssocID="{4A8DE04B-8B0E-401D-9329-B3940210AB4A}" presName="linNode" presStyleCnt="0"/>
      <dgm:spPr/>
    </dgm:pt>
    <dgm:pt modelId="{5BEFE06C-FC37-4765-8C9F-FD9A0708465E}" type="pres">
      <dgm:prSet presAssocID="{4A8DE04B-8B0E-401D-9329-B3940210AB4A}" presName="parentText" presStyleLbl="node1" presStyleIdx="4" presStyleCnt="7" custScaleX="152855" custScaleY="387616" custLinFactX="20155" custLinFactY="87367" custLinFactNeighborX="100000" custLinFactNeighborY="100000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D938C17-14D3-4438-B989-9EB729609A43}" type="pres">
      <dgm:prSet presAssocID="{83E69565-37B2-473A-9306-E6DDFDCB5B1A}" presName="sp" presStyleCnt="0"/>
      <dgm:spPr/>
    </dgm:pt>
    <dgm:pt modelId="{A037853C-E3A2-4FED-8A02-034CC0BD8A01}" type="pres">
      <dgm:prSet presAssocID="{CD876E50-E02A-4750-BA7E-183C78FCBBCE}" presName="linNode" presStyleCnt="0"/>
      <dgm:spPr/>
    </dgm:pt>
    <dgm:pt modelId="{4DEEDC4E-751C-4E18-AE62-6DD210DBD0CF}" type="pres">
      <dgm:prSet presAssocID="{CD876E50-E02A-4750-BA7E-183C78FCBBCE}" presName="parentText" presStyleLbl="node1" presStyleIdx="5" presStyleCnt="7" custScaleX="150066" custScaleY="635554" custLinFactX="17864" custLinFactY="-500000" custLinFactNeighborX="100000" custLinFactNeighborY="-550392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74BA579-CBF3-41A8-A9CB-0AE3DF44F758}" type="pres">
      <dgm:prSet presAssocID="{697335B1-C7F7-4AC5-A658-2D256C1B7B41}" presName="sp" presStyleCnt="0"/>
      <dgm:spPr/>
    </dgm:pt>
    <dgm:pt modelId="{91F4ADA2-1E40-463E-8EB9-C63437D573ED}" type="pres">
      <dgm:prSet presAssocID="{EC820753-124E-4562-AA11-34CAEA959324}" presName="linNode" presStyleCnt="0"/>
      <dgm:spPr/>
    </dgm:pt>
    <dgm:pt modelId="{2C6ACE1F-0CD8-4274-8458-FC522AA74101}" type="pres">
      <dgm:prSet presAssocID="{EC820753-124E-4562-AA11-34CAEA959324}" presName="parentText" presStyleLbl="node1" presStyleIdx="6" presStyleCnt="7" custScaleX="154232" custScaleY="392119" custLinFactX="20097" custLinFactY="-24311" custLinFactNeighborX="100000" custLinFactNeighborY="-100000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B3BB0AF-4041-4C1B-802C-46E3A30F4F46}" srcId="{AE42EF0A-614B-42F9-AD40-C63641B2FE0F}" destId="{EC820753-124E-4562-AA11-34CAEA959324}" srcOrd="6" destOrd="0" parTransId="{8F922E61-CD49-4E13-988C-26A3A7571920}" sibTransId="{EC08BFEE-323A-426C-ACC4-A1705FC2216C}"/>
    <dgm:cxn modelId="{BB5652D6-6EDC-4F93-AE4E-F1CCA3A77C0B}" srcId="{AE42EF0A-614B-42F9-AD40-C63641B2FE0F}" destId="{28B8644F-132E-42A3-BCF6-9D979823A46B}" srcOrd="3" destOrd="0" parTransId="{FB174B92-A5BC-4FA5-8C89-54D1762B139F}" sibTransId="{3EA61008-ABE8-4B1A-8774-0369E3D9D7DA}"/>
    <dgm:cxn modelId="{AE72FAC3-426C-4DFD-83C3-D83EC17565B7}" type="presOf" srcId="{CD876E50-E02A-4750-BA7E-183C78FCBBCE}" destId="{4DEEDC4E-751C-4E18-AE62-6DD210DBD0CF}" srcOrd="0" destOrd="0" presId="urn:microsoft.com/office/officeart/2005/8/layout/vList5"/>
    <dgm:cxn modelId="{D6863FBB-7C54-4E06-A61F-BC0E76EF6366}" srcId="{AE42EF0A-614B-42F9-AD40-C63641B2FE0F}" destId="{DC4F8C0B-7705-4D5E-AD1E-C49D677ED610}" srcOrd="1" destOrd="0" parTransId="{376D1DBE-04C1-4393-9DE9-1581C259397C}" sibTransId="{E6A1DBDE-4620-45F4-BF6E-D8CD10FE9329}"/>
    <dgm:cxn modelId="{59C5BD7F-2156-4FC7-9390-2F388E056533}" srcId="{DC4F8C0B-7705-4D5E-AD1E-C49D677ED610}" destId="{99D1383D-695C-4D32-B536-D0E36AC3B34D}" srcOrd="0" destOrd="0" parTransId="{582D2BA7-274A-4355-AB72-13E178319E3E}" sibTransId="{222FA35C-0AB9-4D44-9E96-009F6E5A32C3}"/>
    <dgm:cxn modelId="{B3B3C2D6-1653-4AC0-A40B-8B48AA0F2EB2}" srcId="{AE42EF0A-614B-42F9-AD40-C63641B2FE0F}" destId="{43578084-0649-42ED-9443-001191AB558C}" srcOrd="0" destOrd="0" parTransId="{CC0B76C7-B376-4B79-B9BE-74166EDDA0EF}" sibTransId="{0791434C-E0F3-4CC3-9027-2DF6AD4FF044}"/>
    <dgm:cxn modelId="{A909B514-235A-4C24-9117-54E86421C4C5}" type="presOf" srcId="{40C069E7-3002-43D1-8EDF-BCEEEE285D5A}" destId="{D2A7A0E9-0E27-4494-8BA2-7F2589D0E6CE}" srcOrd="0" destOrd="0" presId="urn:microsoft.com/office/officeart/2005/8/layout/vList5"/>
    <dgm:cxn modelId="{D416DCDB-5138-44C1-B4EA-F7F60F431BD9}" srcId="{43578084-0649-42ED-9443-001191AB558C}" destId="{FC18E010-9B68-40D4-B848-946DB56630D4}" srcOrd="0" destOrd="0" parTransId="{190EA798-2316-44BE-8B74-C16CD35503DB}" sibTransId="{1F19B34F-BE95-430B-9CC9-7908C0872298}"/>
    <dgm:cxn modelId="{C503126C-07E6-4E23-9350-D2BC2E91E5E8}" type="presOf" srcId="{AE42EF0A-614B-42F9-AD40-C63641B2FE0F}" destId="{3B6AEB4E-70A3-4E49-87E2-9BDF50C2F51B}" srcOrd="0" destOrd="0" presId="urn:microsoft.com/office/officeart/2005/8/layout/vList5"/>
    <dgm:cxn modelId="{9562ABDA-3BF0-4A19-ABB6-D75483C6535E}" type="presOf" srcId="{99D1383D-695C-4D32-B536-D0E36AC3B34D}" destId="{83DC0BAE-81BC-4A0E-93F0-8B6C8F0D8AAE}" srcOrd="0" destOrd="0" presId="urn:microsoft.com/office/officeart/2005/8/layout/vList5"/>
    <dgm:cxn modelId="{07018DF7-3ED5-4808-9B1E-9A20F7089164}" type="presOf" srcId="{4A8DE04B-8B0E-401D-9329-B3940210AB4A}" destId="{5BEFE06C-FC37-4765-8C9F-FD9A0708465E}" srcOrd="0" destOrd="0" presId="urn:microsoft.com/office/officeart/2005/8/layout/vList5"/>
    <dgm:cxn modelId="{AFA9E9F7-4688-4048-8651-DCD180C0CDA0}" type="presOf" srcId="{43578084-0649-42ED-9443-001191AB558C}" destId="{C52A0F1A-98D9-464C-9425-AA6ABEE9A234}" srcOrd="0" destOrd="0" presId="urn:microsoft.com/office/officeart/2005/8/layout/vList5"/>
    <dgm:cxn modelId="{9FF745B7-A6C7-42AE-AAC8-739BD97397B0}" srcId="{AE42EF0A-614B-42F9-AD40-C63641B2FE0F}" destId="{4A8DE04B-8B0E-401D-9329-B3940210AB4A}" srcOrd="4" destOrd="0" parTransId="{E2A3A729-0C23-4B8A-9DAD-D2F8D7C29514}" sibTransId="{83E69565-37B2-473A-9306-E6DDFDCB5B1A}"/>
    <dgm:cxn modelId="{B063F3B7-FF5D-4E65-A90D-7671298C9CEB}" srcId="{AE42EF0A-614B-42F9-AD40-C63641B2FE0F}" destId="{CD876E50-E02A-4750-BA7E-183C78FCBBCE}" srcOrd="5" destOrd="0" parTransId="{BDA3B5F4-887A-4FA2-BF6C-4DAF21959C12}" sibTransId="{697335B1-C7F7-4AC5-A658-2D256C1B7B41}"/>
    <dgm:cxn modelId="{0BFA0A98-C0E0-48CB-AB3E-88963A6210AC}" type="presOf" srcId="{DC4F8C0B-7705-4D5E-AD1E-C49D677ED610}" destId="{78D36A85-44F1-46F4-B2E4-A39A7BDACC67}" srcOrd="0" destOrd="0" presId="urn:microsoft.com/office/officeart/2005/8/layout/vList5"/>
    <dgm:cxn modelId="{FB4BF862-34ED-47BB-82CB-ECDD0B6ADDFF}" type="presOf" srcId="{EC820753-124E-4562-AA11-34CAEA959324}" destId="{2C6ACE1F-0CD8-4274-8458-FC522AA74101}" srcOrd="0" destOrd="0" presId="urn:microsoft.com/office/officeart/2005/8/layout/vList5"/>
    <dgm:cxn modelId="{569D8827-6D0E-41E0-9693-70CBE5A358A9}" type="presOf" srcId="{28B8644F-132E-42A3-BCF6-9D979823A46B}" destId="{1CCDB003-437E-4840-B7D6-1332465160C1}" srcOrd="0" destOrd="0" presId="urn:microsoft.com/office/officeart/2005/8/layout/vList5"/>
    <dgm:cxn modelId="{9F051C39-62FF-46ED-BDF3-2BABB9691D65}" type="presOf" srcId="{FC18E010-9B68-40D4-B848-946DB56630D4}" destId="{A4B2A307-8EE7-4812-81F8-7845CC293932}" srcOrd="0" destOrd="0" presId="urn:microsoft.com/office/officeart/2005/8/layout/vList5"/>
    <dgm:cxn modelId="{17464372-8C82-4ADD-8322-1444ED5143CE}" srcId="{AE42EF0A-614B-42F9-AD40-C63641B2FE0F}" destId="{40C069E7-3002-43D1-8EDF-BCEEEE285D5A}" srcOrd="2" destOrd="0" parTransId="{5B542F57-7F55-4909-AB7E-A014139572EF}" sibTransId="{A040C399-602C-4DBE-992B-79AE2A89AF67}"/>
    <dgm:cxn modelId="{A1D6DE48-D9D4-4A28-B4AF-871274BBE87B}" type="presParOf" srcId="{3B6AEB4E-70A3-4E49-87E2-9BDF50C2F51B}" destId="{04C8921D-8315-40B6-A60E-D20137C69A72}" srcOrd="0" destOrd="0" presId="urn:microsoft.com/office/officeart/2005/8/layout/vList5"/>
    <dgm:cxn modelId="{BF28A362-46DF-4AA2-AE86-BEFB6CC21259}" type="presParOf" srcId="{04C8921D-8315-40B6-A60E-D20137C69A72}" destId="{C52A0F1A-98D9-464C-9425-AA6ABEE9A234}" srcOrd="0" destOrd="0" presId="urn:microsoft.com/office/officeart/2005/8/layout/vList5"/>
    <dgm:cxn modelId="{D4D4C5CD-4769-4B56-9A2D-2F624962AD88}" type="presParOf" srcId="{04C8921D-8315-40B6-A60E-D20137C69A72}" destId="{A4B2A307-8EE7-4812-81F8-7845CC293932}" srcOrd="1" destOrd="0" presId="urn:microsoft.com/office/officeart/2005/8/layout/vList5"/>
    <dgm:cxn modelId="{F93A413C-0DB0-41FE-9BBF-5E4F30F6338E}" type="presParOf" srcId="{3B6AEB4E-70A3-4E49-87E2-9BDF50C2F51B}" destId="{A163955C-2093-444F-A9CD-3532B15C8F06}" srcOrd="1" destOrd="0" presId="urn:microsoft.com/office/officeart/2005/8/layout/vList5"/>
    <dgm:cxn modelId="{DFA054BB-8B36-46E2-966C-CB57D0B7D15E}" type="presParOf" srcId="{3B6AEB4E-70A3-4E49-87E2-9BDF50C2F51B}" destId="{36C8BE3B-DA31-4314-86C4-4FB455D643DE}" srcOrd="2" destOrd="0" presId="urn:microsoft.com/office/officeart/2005/8/layout/vList5"/>
    <dgm:cxn modelId="{4A8A405E-F219-4B59-8CDC-B58691134965}" type="presParOf" srcId="{36C8BE3B-DA31-4314-86C4-4FB455D643DE}" destId="{78D36A85-44F1-46F4-B2E4-A39A7BDACC67}" srcOrd="0" destOrd="0" presId="urn:microsoft.com/office/officeart/2005/8/layout/vList5"/>
    <dgm:cxn modelId="{5283531F-CF62-406B-B5F9-668D7C7DDF23}" type="presParOf" srcId="{36C8BE3B-DA31-4314-86C4-4FB455D643DE}" destId="{83DC0BAE-81BC-4A0E-93F0-8B6C8F0D8AAE}" srcOrd="1" destOrd="0" presId="urn:microsoft.com/office/officeart/2005/8/layout/vList5"/>
    <dgm:cxn modelId="{B923C970-5C1C-4F52-9552-1D93CF772080}" type="presParOf" srcId="{3B6AEB4E-70A3-4E49-87E2-9BDF50C2F51B}" destId="{72E74369-5375-43ED-9342-58C7D1565EB0}" srcOrd="3" destOrd="0" presId="urn:microsoft.com/office/officeart/2005/8/layout/vList5"/>
    <dgm:cxn modelId="{BC1AED4F-2AD4-4BB8-A746-7636C817B019}" type="presParOf" srcId="{3B6AEB4E-70A3-4E49-87E2-9BDF50C2F51B}" destId="{C14E3998-7DAF-4F77-BF54-0CC6D3D195BA}" srcOrd="4" destOrd="0" presId="urn:microsoft.com/office/officeart/2005/8/layout/vList5"/>
    <dgm:cxn modelId="{C16C0847-6021-4396-90C8-DBDEBF07CBED}" type="presParOf" srcId="{C14E3998-7DAF-4F77-BF54-0CC6D3D195BA}" destId="{D2A7A0E9-0E27-4494-8BA2-7F2589D0E6CE}" srcOrd="0" destOrd="0" presId="urn:microsoft.com/office/officeart/2005/8/layout/vList5"/>
    <dgm:cxn modelId="{3DAE472C-125C-4367-9C4E-90F490E74540}" type="presParOf" srcId="{3B6AEB4E-70A3-4E49-87E2-9BDF50C2F51B}" destId="{3696B113-3D7D-4D8D-93F3-0B35C30DE236}" srcOrd="5" destOrd="0" presId="urn:microsoft.com/office/officeart/2005/8/layout/vList5"/>
    <dgm:cxn modelId="{EC2FF85C-314B-4F36-AE8D-9774AFE06DA5}" type="presParOf" srcId="{3B6AEB4E-70A3-4E49-87E2-9BDF50C2F51B}" destId="{7C6917D3-0131-4F71-903A-A91432C148EC}" srcOrd="6" destOrd="0" presId="urn:microsoft.com/office/officeart/2005/8/layout/vList5"/>
    <dgm:cxn modelId="{2728E8B5-621B-48E7-B289-C26951201AC4}" type="presParOf" srcId="{7C6917D3-0131-4F71-903A-A91432C148EC}" destId="{1CCDB003-437E-4840-B7D6-1332465160C1}" srcOrd="0" destOrd="0" presId="urn:microsoft.com/office/officeart/2005/8/layout/vList5"/>
    <dgm:cxn modelId="{5A723443-6411-4678-B3F1-1165FFCEB7BB}" type="presParOf" srcId="{3B6AEB4E-70A3-4E49-87E2-9BDF50C2F51B}" destId="{EAE16AB8-B01E-4099-B39A-A5C651ADCA73}" srcOrd="7" destOrd="0" presId="urn:microsoft.com/office/officeart/2005/8/layout/vList5"/>
    <dgm:cxn modelId="{BC3E46E8-0FB2-43BA-B88D-FCE61C8ACAE1}" type="presParOf" srcId="{3B6AEB4E-70A3-4E49-87E2-9BDF50C2F51B}" destId="{99A17509-5FE5-4159-8FF2-8F9E6B1BC1F3}" srcOrd="8" destOrd="0" presId="urn:microsoft.com/office/officeart/2005/8/layout/vList5"/>
    <dgm:cxn modelId="{D402A2E3-D112-4ED5-BDC7-319E3546E919}" type="presParOf" srcId="{99A17509-5FE5-4159-8FF2-8F9E6B1BC1F3}" destId="{5BEFE06C-FC37-4765-8C9F-FD9A0708465E}" srcOrd="0" destOrd="0" presId="urn:microsoft.com/office/officeart/2005/8/layout/vList5"/>
    <dgm:cxn modelId="{12FECDBC-AE37-4BB3-9B7E-8A33A3318298}" type="presParOf" srcId="{3B6AEB4E-70A3-4E49-87E2-9BDF50C2F51B}" destId="{1D938C17-14D3-4438-B989-9EB729609A43}" srcOrd="9" destOrd="0" presId="urn:microsoft.com/office/officeart/2005/8/layout/vList5"/>
    <dgm:cxn modelId="{2E81B78F-99F0-4874-ADE5-F609E32D78D9}" type="presParOf" srcId="{3B6AEB4E-70A3-4E49-87E2-9BDF50C2F51B}" destId="{A037853C-E3A2-4FED-8A02-034CC0BD8A01}" srcOrd="10" destOrd="0" presId="urn:microsoft.com/office/officeart/2005/8/layout/vList5"/>
    <dgm:cxn modelId="{BF61A666-1B06-421B-B9C3-0F3843B4806A}" type="presParOf" srcId="{A037853C-E3A2-4FED-8A02-034CC0BD8A01}" destId="{4DEEDC4E-751C-4E18-AE62-6DD210DBD0CF}" srcOrd="0" destOrd="0" presId="urn:microsoft.com/office/officeart/2005/8/layout/vList5"/>
    <dgm:cxn modelId="{AAD6DAE3-5025-440B-BD60-05C6F858CD15}" type="presParOf" srcId="{3B6AEB4E-70A3-4E49-87E2-9BDF50C2F51B}" destId="{474BA579-CBF3-41A8-A9CB-0AE3DF44F758}" srcOrd="11" destOrd="0" presId="urn:microsoft.com/office/officeart/2005/8/layout/vList5"/>
    <dgm:cxn modelId="{3CFE0EF5-3570-499F-87A9-D0705E04584E}" type="presParOf" srcId="{3B6AEB4E-70A3-4E49-87E2-9BDF50C2F51B}" destId="{91F4ADA2-1E40-463E-8EB9-C63437D573ED}" srcOrd="12" destOrd="0" presId="urn:microsoft.com/office/officeart/2005/8/layout/vList5"/>
    <dgm:cxn modelId="{E62DA77A-E493-41C8-80BA-A05AB9D95EB9}" type="presParOf" srcId="{91F4ADA2-1E40-463E-8EB9-C63437D573ED}" destId="{2C6ACE1F-0CD8-4274-8458-FC522AA7410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0092D3-5647-42E9-809D-4C55D27581FB}" type="doc">
      <dgm:prSet loTypeId="urn:microsoft.com/office/officeart/2005/8/layout/hierarchy1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7C13C2-44A6-471A-8E1A-0D5B7771AAF6}">
      <dgm:prSet phldrT="[Текст]" custT="1"/>
      <dgm:spPr/>
      <dgm:t>
        <a:bodyPr/>
        <a:lstStyle/>
        <a:p>
          <a:r>
            <a:rPr lang="uk-UA" sz="2800" b="1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rPr>
            <a:t>Контакт</a:t>
          </a:r>
          <a:endParaRPr lang="ru-RU" sz="2800" b="1" dirty="0">
            <a:solidFill>
              <a:schemeClr val="accent6">
                <a:lumMod val="50000"/>
              </a:schemeClr>
            </a:solidFill>
            <a:latin typeface="Bookman Old Style" pitchFamily="18" charset="0"/>
          </a:endParaRPr>
        </a:p>
      </dgm:t>
    </dgm:pt>
    <dgm:pt modelId="{228252AA-E153-4123-BBC1-31CF9C9734A0}" type="parTrans" cxnId="{926C50C7-8FB2-4C88-BB67-96CA7D5E973A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F944BA5E-8C58-4DD4-BE55-8EEF4742DA3E}" type="sibTrans" cxnId="{926C50C7-8FB2-4C88-BB67-96CA7D5E973A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34D5DDAF-1940-4123-AE94-4742F5160CEE}">
      <dgm:prSet phldrT="[Текст]" custT="1"/>
      <dgm:spPr/>
      <dgm:t>
        <a:bodyPr/>
        <a:lstStyle/>
        <a:p>
          <a:r>
            <a:rPr lang="uk-UA" sz="2400" b="1" dirty="0" err="1" smtClean="0">
              <a:solidFill>
                <a:srgbClr val="C00000"/>
              </a:solidFill>
              <a:latin typeface="Arial Black" pitchFamily="34" charset="0"/>
              <a:ea typeface="FangSong" pitchFamily="49" charset="-122"/>
            </a:rPr>
            <a:t>Кон</a:t>
          </a:r>
          <a:r>
            <a:rPr lang="uk-UA" sz="2400" b="1" dirty="0" smtClean="0">
              <a:solidFill>
                <a:srgbClr val="C00000"/>
              </a:solidFill>
              <a:latin typeface="Arial Black" pitchFamily="34" charset="0"/>
              <a:ea typeface="FangSong" pitchFamily="49" charset="-122"/>
            </a:rPr>
            <a:t>:</a:t>
          </a:r>
          <a:endParaRPr lang="ru-RU" sz="2400" b="1" dirty="0">
            <a:solidFill>
              <a:srgbClr val="C00000"/>
            </a:solidFill>
            <a:latin typeface="Arial Black" pitchFamily="34" charset="0"/>
            <a:ea typeface="FangSong" pitchFamily="49" charset="-122"/>
          </a:endParaRPr>
        </a:p>
      </dgm:t>
    </dgm:pt>
    <dgm:pt modelId="{4D3C8384-5042-401B-B3C2-78E751C9363E}" type="parTrans" cxnId="{E491EC9F-F7D6-4359-BF10-3DAD297AD094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564C5C8E-61F0-4CFD-8CD2-BA266A5C49F0}" type="sibTrans" cxnId="{E491EC9F-F7D6-4359-BF10-3DAD297AD094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BA62DF66-6D68-4191-BC67-D1F8646EF320}">
      <dgm:prSet phldrT="[Текст]" custT="1"/>
      <dgm:spPr/>
      <dgm:t>
        <a:bodyPr/>
        <a:lstStyle/>
        <a:p>
          <a:r>
            <a:rPr lang="uk-UA" sz="1800" b="1" dirty="0" smtClean="0">
              <a:latin typeface="Bookman Old Style" pitchFamily="18" charset="0"/>
            </a:rPr>
            <a:t>життя, на кону, досконалий</a:t>
          </a:r>
          <a:endParaRPr lang="ru-RU" sz="1800" b="1" dirty="0">
            <a:latin typeface="Bookman Old Style" pitchFamily="18" charset="0"/>
          </a:endParaRPr>
        </a:p>
      </dgm:t>
    </dgm:pt>
    <dgm:pt modelId="{CA3AC74C-B859-40E7-A18C-99014878B5F9}" type="parTrans" cxnId="{C87F3175-F5F2-4F5D-BD4C-13A192FC8CFA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DA1633A2-D7AF-49AD-B674-AA74A1164E01}" type="sibTrans" cxnId="{C87F3175-F5F2-4F5D-BD4C-13A192FC8CFA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7572F123-6604-48F5-A8EE-3FECC5F9E1DB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  <a:latin typeface="Arial Black" pitchFamily="34" charset="0"/>
            </a:rPr>
            <a:t>Такт:</a:t>
          </a:r>
          <a:endParaRPr lang="ru-RU" sz="2400" b="1" dirty="0">
            <a:solidFill>
              <a:srgbClr val="C00000"/>
            </a:solidFill>
            <a:latin typeface="Arial Black" pitchFamily="34" charset="0"/>
          </a:endParaRPr>
        </a:p>
      </dgm:t>
    </dgm:pt>
    <dgm:pt modelId="{356B4883-DDC4-4EA2-A543-50F0B3C432A2}" type="parTrans" cxnId="{4D821178-945F-4378-8F1B-33E631114072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44234402-5B08-45E1-8A5A-103348F12464}" type="sibTrans" cxnId="{4D821178-945F-4378-8F1B-33E631114072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0351BB9F-4E20-40E0-84A7-83446E8BD4B7}">
      <dgm:prSet phldrT="[Текст]" custT="1"/>
      <dgm:spPr/>
      <dgm:t>
        <a:bodyPr/>
        <a:lstStyle/>
        <a:p>
          <a:r>
            <a:rPr lang="uk-UA" sz="1800" b="1" dirty="0" smtClean="0">
              <a:latin typeface="Bookman Old Style" pitchFamily="18" charset="0"/>
            </a:rPr>
            <a:t>ритм, цикл, звучання, чутливість</a:t>
          </a:r>
          <a:endParaRPr lang="ru-RU" sz="1800" b="1" dirty="0">
            <a:latin typeface="Bookman Old Style" pitchFamily="18" charset="0"/>
          </a:endParaRPr>
        </a:p>
      </dgm:t>
    </dgm:pt>
    <dgm:pt modelId="{E42BB9B3-FFF8-4B52-BD02-BC7D0C6D665C}" type="parTrans" cxnId="{7D5486D5-8B33-45E8-82E4-367FD1A7DA37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86B01E1E-0F55-46B3-B0DC-9FB8C444A520}" type="sibTrans" cxnId="{7D5486D5-8B33-45E8-82E4-367FD1A7DA37}">
      <dgm:prSet/>
      <dgm:spPr/>
      <dgm:t>
        <a:bodyPr/>
        <a:lstStyle/>
        <a:p>
          <a:endParaRPr lang="ru-RU" sz="1800" b="1">
            <a:latin typeface="Bookman Old Style" pitchFamily="18" charset="0"/>
          </a:endParaRPr>
        </a:p>
      </dgm:t>
    </dgm:pt>
    <dgm:pt modelId="{C5365126-2423-44C8-88EB-63534BD28221}" type="pres">
      <dgm:prSet presAssocID="{FD0092D3-5647-42E9-809D-4C55D27581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DB65918-BD22-464B-9A30-718182705614}" type="pres">
      <dgm:prSet presAssocID="{837C13C2-44A6-471A-8E1A-0D5B7771AAF6}" presName="hierRoot1" presStyleCnt="0"/>
      <dgm:spPr/>
    </dgm:pt>
    <dgm:pt modelId="{BE61A64E-50C9-450D-AE08-AD1AE506B6A2}" type="pres">
      <dgm:prSet presAssocID="{837C13C2-44A6-471A-8E1A-0D5B7771AAF6}" presName="composite" presStyleCnt="0"/>
      <dgm:spPr/>
    </dgm:pt>
    <dgm:pt modelId="{9413407B-0F98-4F89-9323-480C82752F1B}" type="pres">
      <dgm:prSet presAssocID="{837C13C2-44A6-471A-8E1A-0D5B7771AAF6}" presName="background" presStyleLbl="node0" presStyleIdx="0" presStyleCnt="1"/>
      <dgm:spPr/>
    </dgm:pt>
    <dgm:pt modelId="{C312C21B-C3E8-4411-8ADE-DD1B756C9D57}" type="pres">
      <dgm:prSet presAssocID="{837C13C2-44A6-471A-8E1A-0D5B7771AAF6}" presName="text" presStyleLbl="fgAcc0" presStyleIdx="0" presStyleCnt="1" custScaleX="3177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720F19-0ED5-4F07-B2B3-41B187339AC5}" type="pres">
      <dgm:prSet presAssocID="{837C13C2-44A6-471A-8E1A-0D5B7771AAF6}" presName="hierChild2" presStyleCnt="0"/>
      <dgm:spPr/>
    </dgm:pt>
    <dgm:pt modelId="{6DC26203-5063-448B-BEFF-0BD18608CE6B}" type="pres">
      <dgm:prSet presAssocID="{4D3C8384-5042-401B-B3C2-78E751C9363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3CCA86C-B19D-432F-860D-DD4E23407029}" type="pres">
      <dgm:prSet presAssocID="{34D5DDAF-1940-4123-AE94-4742F5160CEE}" presName="hierRoot2" presStyleCnt="0"/>
      <dgm:spPr/>
    </dgm:pt>
    <dgm:pt modelId="{FC63827B-923B-4707-9982-2309D3DF27F3}" type="pres">
      <dgm:prSet presAssocID="{34D5DDAF-1940-4123-AE94-4742F5160CEE}" presName="composite2" presStyleCnt="0"/>
      <dgm:spPr/>
    </dgm:pt>
    <dgm:pt modelId="{3E4FA0B7-182D-46D9-A173-0038CD08BBE1}" type="pres">
      <dgm:prSet presAssocID="{34D5DDAF-1940-4123-AE94-4742F5160CEE}" presName="background2" presStyleLbl="node2" presStyleIdx="0" presStyleCnt="2"/>
      <dgm:spPr/>
    </dgm:pt>
    <dgm:pt modelId="{03D889D7-F063-4518-BCCB-EAFA6977CFDD}" type="pres">
      <dgm:prSet presAssocID="{34D5DDAF-1940-4123-AE94-4742F5160CEE}" presName="text2" presStyleLbl="fgAcc2" presStyleIdx="0" presStyleCnt="2" custScaleX="2349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ABB6D0-6158-485D-9831-D3177FE785D5}" type="pres">
      <dgm:prSet presAssocID="{34D5DDAF-1940-4123-AE94-4742F5160CEE}" presName="hierChild3" presStyleCnt="0"/>
      <dgm:spPr/>
    </dgm:pt>
    <dgm:pt modelId="{19BD318F-17D7-440F-A8BB-AFF51F33502D}" type="pres">
      <dgm:prSet presAssocID="{CA3AC74C-B859-40E7-A18C-99014878B5F9}" presName="Name17" presStyleLbl="parChTrans1D3" presStyleIdx="0" presStyleCnt="2"/>
      <dgm:spPr/>
      <dgm:t>
        <a:bodyPr/>
        <a:lstStyle/>
        <a:p>
          <a:endParaRPr lang="ru-RU"/>
        </a:p>
      </dgm:t>
    </dgm:pt>
    <dgm:pt modelId="{DCA0C04D-55DC-4CDA-8260-E4B3A8D63A0F}" type="pres">
      <dgm:prSet presAssocID="{BA62DF66-6D68-4191-BC67-D1F8646EF320}" presName="hierRoot3" presStyleCnt="0"/>
      <dgm:spPr/>
    </dgm:pt>
    <dgm:pt modelId="{14AFC0D3-BA42-43A9-88A8-5530F8EDF5BB}" type="pres">
      <dgm:prSet presAssocID="{BA62DF66-6D68-4191-BC67-D1F8646EF320}" presName="composite3" presStyleCnt="0"/>
      <dgm:spPr/>
    </dgm:pt>
    <dgm:pt modelId="{33893B39-0317-47A0-BFBD-3E1D873C7889}" type="pres">
      <dgm:prSet presAssocID="{BA62DF66-6D68-4191-BC67-D1F8646EF320}" presName="background3" presStyleLbl="node3" presStyleIdx="0" presStyleCnt="2"/>
      <dgm:spPr/>
    </dgm:pt>
    <dgm:pt modelId="{58A71EA1-DA6E-43A6-9C87-8E9614872041}" type="pres">
      <dgm:prSet presAssocID="{BA62DF66-6D68-4191-BC67-D1F8646EF320}" presName="text3" presStyleLbl="fgAcc3" presStyleIdx="0" presStyleCnt="2" custScaleX="2473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44389-02A5-4B1A-AB20-D44E9006123C}" type="pres">
      <dgm:prSet presAssocID="{BA62DF66-6D68-4191-BC67-D1F8646EF320}" presName="hierChild4" presStyleCnt="0"/>
      <dgm:spPr/>
    </dgm:pt>
    <dgm:pt modelId="{233C9D55-5F2B-491C-8173-1A1BAC9B41AD}" type="pres">
      <dgm:prSet presAssocID="{356B4883-DDC4-4EA2-A543-50F0B3C432A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387C06F-3C91-409A-80A8-FC1D0B428241}" type="pres">
      <dgm:prSet presAssocID="{7572F123-6604-48F5-A8EE-3FECC5F9E1DB}" presName="hierRoot2" presStyleCnt="0"/>
      <dgm:spPr/>
    </dgm:pt>
    <dgm:pt modelId="{6DDC2E66-EB84-4C57-9C3F-BB34E7C07D24}" type="pres">
      <dgm:prSet presAssocID="{7572F123-6604-48F5-A8EE-3FECC5F9E1DB}" presName="composite2" presStyleCnt="0"/>
      <dgm:spPr/>
    </dgm:pt>
    <dgm:pt modelId="{8A400C2A-3C3E-4FE9-82D9-862F336441FC}" type="pres">
      <dgm:prSet presAssocID="{7572F123-6604-48F5-A8EE-3FECC5F9E1DB}" presName="background2" presStyleLbl="node2" presStyleIdx="1" presStyleCnt="2"/>
      <dgm:spPr/>
    </dgm:pt>
    <dgm:pt modelId="{D199B23C-B489-448F-A2A7-080879A19192}" type="pres">
      <dgm:prSet presAssocID="{7572F123-6604-48F5-A8EE-3FECC5F9E1DB}" presName="text2" presStyleLbl="fgAcc2" presStyleIdx="1" presStyleCnt="2" custScaleX="2868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F55530-0E0D-43B5-AC7B-CE000F7365A5}" type="pres">
      <dgm:prSet presAssocID="{7572F123-6604-48F5-A8EE-3FECC5F9E1DB}" presName="hierChild3" presStyleCnt="0"/>
      <dgm:spPr/>
    </dgm:pt>
    <dgm:pt modelId="{3ED363A5-EC56-49FD-BF03-B2511A1B742A}" type="pres">
      <dgm:prSet presAssocID="{E42BB9B3-FFF8-4B52-BD02-BC7D0C6D665C}" presName="Name17" presStyleLbl="parChTrans1D3" presStyleIdx="1" presStyleCnt="2"/>
      <dgm:spPr/>
      <dgm:t>
        <a:bodyPr/>
        <a:lstStyle/>
        <a:p>
          <a:endParaRPr lang="ru-RU"/>
        </a:p>
      </dgm:t>
    </dgm:pt>
    <dgm:pt modelId="{B2EC4A86-F37C-46F7-A249-43F559244B96}" type="pres">
      <dgm:prSet presAssocID="{0351BB9F-4E20-40E0-84A7-83446E8BD4B7}" presName="hierRoot3" presStyleCnt="0"/>
      <dgm:spPr/>
    </dgm:pt>
    <dgm:pt modelId="{C173AB94-3FFE-4B0C-95D3-F4E81F9914E1}" type="pres">
      <dgm:prSet presAssocID="{0351BB9F-4E20-40E0-84A7-83446E8BD4B7}" presName="composite3" presStyleCnt="0"/>
      <dgm:spPr/>
    </dgm:pt>
    <dgm:pt modelId="{9BC384CC-7194-47A7-8BC4-336E9476501F}" type="pres">
      <dgm:prSet presAssocID="{0351BB9F-4E20-40E0-84A7-83446E8BD4B7}" presName="background3" presStyleLbl="node3" presStyleIdx="1" presStyleCnt="2"/>
      <dgm:spPr/>
    </dgm:pt>
    <dgm:pt modelId="{4219B76D-00E2-4CF5-B77C-9B56AE51A6B1}" type="pres">
      <dgm:prSet presAssocID="{0351BB9F-4E20-40E0-84A7-83446E8BD4B7}" presName="text3" presStyleLbl="fgAcc3" presStyleIdx="1" presStyleCnt="2" custScaleX="2760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70C460-01E1-42F4-B2BE-92CBAEFD6982}" type="pres">
      <dgm:prSet presAssocID="{0351BB9F-4E20-40E0-84A7-83446E8BD4B7}" presName="hierChild4" presStyleCnt="0"/>
      <dgm:spPr/>
    </dgm:pt>
  </dgm:ptLst>
  <dgm:cxnLst>
    <dgm:cxn modelId="{C87F3175-F5F2-4F5D-BD4C-13A192FC8CFA}" srcId="{34D5DDAF-1940-4123-AE94-4742F5160CEE}" destId="{BA62DF66-6D68-4191-BC67-D1F8646EF320}" srcOrd="0" destOrd="0" parTransId="{CA3AC74C-B859-40E7-A18C-99014878B5F9}" sibTransId="{DA1633A2-D7AF-49AD-B674-AA74A1164E01}"/>
    <dgm:cxn modelId="{926C50C7-8FB2-4C88-BB67-96CA7D5E973A}" srcId="{FD0092D3-5647-42E9-809D-4C55D27581FB}" destId="{837C13C2-44A6-471A-8E1A-0D5B7771AAF6}" srcOrd="0" destOrd="0" parTransId="{228252AA-E153-4123-BBC1-31CF9C9734A0}" sibTransId="{F944BA5E-8C58-4DD4-BE55-8EEF4742DA3E}"/>
    <dgm:cxn modelId="{8A2FDA19-CB65-4CB3-9F19-891D9DB2C4BB}" type="presOf" srcId="{837C13C2-44A6-471A-8E1A-0D5B7771AAF6}" destId="{C312C21B-C3E8-4411-8ADE-DD1B756C9D57}" srcOrd="0" destOrd="0" presId="urn:microsoft.com/office/officeart/2005/8/layout/hierarchy1"/>
    <dgm:cxn modelId="{3873917D-CD69-44F9-B9A6-5B5233FE7B59}" type="presOf" srcId="{BA62DF66-6D68-4191-BC67-D1F8646EF320}" destId="{58A71EA1-DA6E-43A6-9C87-8E9614872041}" srcOrd="0" destOrd="0" presId="urn:microsoft.com/office/officeart/2005/8/layout/hierarchy1"/>
    <dgm:cxn modelId="{54E1A66F-18E0-4D8B-BB09-500CD6DEA39E}" type="presOf" srcId="{4D3C8384-5042-401B-B3C2-78E751C9363E}" destId="{6DC26203-5063-448B-BEFF-0BD18608CE6B}" srcOrd="0" destOrd="0" presId="urn:microsoft.com/office/officeart/2005/8/layout/hierarchy1"/>
    <dgm:cxn modelId="{4D821178-945F-4378-8F1B-33E631114072}" srcId="{837C13C2-44A6-471A-8E1A-0D5B7771AAF6}" destId="{7572F123-6604-48F5-A8EE-3FECC5F9E1DB}" srcOrd="1" destOrd="0" parTransId="{356B4883-DDC4-4EA2-A543-50F0B3C432A2}" sibTransId="{44234402-5B08-45E1-8A5A-103348F12464}"/>
    <dgm:cxn modelId="{054AE7EE-E644-4EE2-AC02-BBC21D1609DE}" type="presOf" srcId="{CA3AC74C-B859-40E7-A18C-99014878B5F9}" destId="{19BD318F-17D7-440F-A8BB-AFF51F33502D}" srcOrd="0" destOrd="0" presId="urn:microsoft.com/office/officeart/2005/8/layout/hierarchy1"/>
    <dgm:cxn modelId="{E491EC9F-F7D6-4359-BF10-3DAD297AD094}" srcId="{837C13C2-44A6-471A-8E1A-0D5B7771AAF6}" destId="{34D5DDAF-1940-4123-AE94-4742F5160CEE}" srcOrd="0" destOrd="0" parTransId="{4D3C8384-5042-401B-B3C2-78E751C9363E}" sibTransId="{564C5C8E-61F0-4CFD-8CD2-BA266A5C49F0}"/>
    <dgm:cxn modelId="{5B1B3CC8-38D9-4BE6-9ECD-CE469DCE9911}" type="presOf" srcId="{E42BB9B3-FFF8-4B52-BD02-BC7D0C6D665C}" destId="{3ED363A5-EC56-49FD-BF03-B2511A1B742A}" srcOrd="0" destOrd="0" presId="urn:microsoft.com/office/officeart/2005/8/layout/hierarchy1"/>
    <dgm:cxn modelId="{6C36A131-B26D-42CD-9D67-1B2429E71727}" type="presOf" srcId="{34D5DDAF-1940-4123-AE94-4742F5160CEE}" destId="{03D889D7-F063-4518-BCCB-EAFA6977CFDD}" srcOrd="0" destOrd="0" presId="urn:microsoft.com/office/officeart/2005/8/layout/hierarchy1"/>
    <dgm:cxn modelId="{DD7DA238-F2F1-4940-BB20-77FF5DA2FCCB}" type="presOf" srcId="{0351BB9F-4E20-40E0-84A7-83446E8BD4B7}" destId="{4219B76D-00E2-4CF5-B77C-9B56AE51A6B1}" srcOrd="0" destOrd="0" presId="urn:microsoft.com/office/officeart/2005/8/layout/hierarchy1"/>
    <dgm:cxn modelId="{A40365F9-687C-4A93-9FFA-C0B5C5DE72A0}" type="presOf" srcId="{FD0092D3-5647-42E9-809D-4C55D27581FB}" destId="{C5365126-2423-44C8-88EB-63534BD28221}" srcOrd="0" destOrd="0" presId="urn:microsoft.com/office/officeart/2005/8/layout/hierarchy1"/>
    <dgm:cxn modelId="{7D5486D5-8B33-45E8-82E4-367FD1A7DA37}" srcId="{7572F123-6604-48F5-A8EE-3FECC5F9E1DB}" destId="{0351BB9F-4E20-40E0-84A7-83446E8BD4B7}" srcOrd="0" destOrd="0" parTransId="{E42BB9B3-FFF8-4B52-BD02-BC7D0C6D665C}" sibTransId="{86B01E1E-0F55-46B3-B0DC-9FB8C444A520}"/>
    <dgm:cxn modelId="{5B5B3D79-1622-47DD-89CF-19599D8222BC}" type="presOf" srcId="{7572F123-6604-48F5-A8EE-3FECC5F9E1DB}" destId="{D199B23C-B489-448F-A2A7-080879A19192}" srcOrd="0" destOrd="0" presId="urn:microsoft.com/office/officeart/2005/8/layout/hierarchy1"/>
    <dgm:cxn modelId="{C54D3E59-5CBE-4932-99B9-3F6688D094B6}" type="presOf" srcId="{356B4883-DDC4-4EA2-A543-50F0B3C432A2}" destId="{233C9D55-5F2B-491C-8173-1A1BAC9B41AD}" srcOrd="0" destOrd="0" presId="urn:microsoft.com/office/officeart/2005/8/layout/hierarchy1"/>
    <dgm:cxn modelId="{6D08A67D-6D25-4956-97AB-197DAEF0DF42}" type="presParOf" srcId="{C5365126-2423-44C8-88EB-63534BD28221}" destId="{3DB65918-BD22-464B-9A30-718182705614}" srcOrd="0" destOrd="0" presId="urn:microsoft.com/office/officeart/2005/8/layout/hierarchy1"/>
    <dgm:cxn modelId="{AE00D15C-32C5-481B-B70A-D26169C0AC56}" type="presParOf" srcId="{3DB65918-BD22-464B-9A30-718182705614}" destId="{BE61A64E-50C9-450D-AE08-AD1AE506B6A2}" srcOrd="0" destOrd="0" presId="urn:microsoft.com/office/officeart/2005/8/layout/hierarchy1"/>
    <dgm:cxn modelId="{8036FB31-1FF0-4253-AF21-E37726A42B97}" type="presParOf" srcId="{BE61A64E-50C9-450D-AE08-AD1AE506B6A2}" destId="{9413407B-0F98-4F89-9323-480C82752F1B}" srcOrd="0" destOrd="0" presId="urn:microsoft.com/office/officeart/2005/8/layout/hierarchy1"/>
    <dgm:cxn modelId="{FC14C467-F8EF-4417-BBCE-62968D507DB9}" type="presParOf" srcId="{BE61A64E-50C9-450D-AE08-AD1AE506B6A2}" destId="{C312C21B-C3E8-4411-8ADE-DD1B756C9D57}" srcOrd="1" destOrd="0" presId="urn:microsoft.com/office/officeart/2005/8/layout/hierarchy1"/>
    <dgm:cxn modelId="{95A376DC-E780-477D-9E3D-FABA3FF52AAE}" type="presParOf" srcId="{3DB65918-BD22-464B-9A30-718182705614}" destId="{C0720F19-0ED5-4F07-B2B3-41B187339AC5}" srcOrd="1" destOrd="0" presId="urn:microsoft.com/office/officeart/2005/8/layout/hierarchy1"/>
    <dgm:cxn modelId="{A633715B-7D9D-46BC-A4BC-93CC933F4D11}" type="presParOf" srcId="{C0720F19-0ED5-4F07-B2B3-41B187339AC5}" destId="{6DC26203-5063-448B-BEFF-0BD18608CE6B}" srcOrd="0" destOrd="0" presId="urn:microsoft.com/office/officeart/2005/8/layout/hierarchy1"/>
    <dgm:cxn modelId="{DFCD9270-3B03-4BA5-B597-4330B789DF89}" type="presParOf" srcId="{C0720F19-0ED5-4F07-B2B3-41B187339AC5}" destId="{D3CCA86C-B19D-432F-860D-DD4E23407029}" srcOrd="1" destOrd="0" presId="urn:microsoft.com/office/officeart/2005/8/layout/hierarchy1"/>
    <dgm:cxn modelId="{41DF13D2-B571-4E73-A651-68008A25198B}" type="presParOf" srcId="{D3CCA86C-B19D-432F-860D-DD4E23407029}" destId="{FC63827B-923B-4707-9982-2309D3DF27F3}" srcOrd="0" destOrd="0" presId="urn:microsoft.com/office/officeart/2005/8/layout/hierarchy1"/>
    <dgm:cxn modelId="{794FC058-C241-43DA-99BC-FCE39CEA5677}" type="presParOf" srcId="{FC63827B-923B-4707-9982-2309D3DF27F3}" destId="{3E4FA0B7-182D-46D9-A173-0038CD08BBE1}" srcOrd="0" destOrd="0" presId="urn:microsoft.com/office/officeart/2005/8/layout/hierarchy1"/>
    <dgm:cxn modelId="{8A7A998D-79C6-4C98-BB0E-E8D34EDF2A65}" type="presParOf" srcId="{FC63827B-923B-4707-9982-2309D3DF27F3}" destId="{03D889D7-F063-4518-BCCB-EAFA6977CFDD}" srcOrd="1" destOrd="0" presId="urn:microsoft.com/office/officeart/2005/8/layout/hierarchy1"/>
    <dgm:cxn modelId="{D28A5597-DD5D-4858-9AB9-F607CBBFB6A5}" type="presParOf" srcId="{D3CCA86C-B19D-432F-860D-DD4E23407029}" destId="{0BABB6D0-6158-485D-9831-D3177FE785D5}" srcOrd="1" destOrd="0" presId="urn:microsoft.com/office/officeart/2005/8/layout/hierarchy1"/>
    <dgm:cxn modelId="{2070DB26-3721-4CD8-BCDA-A946B2EB530C}" type="presParOf" srcId="{0BABB6D0-6158-485D-9831-D3177FE785D5}" destId="{19BD318F-17D7-440F-A8BB-AFF51F33502D}" srcOrd="0" destOrd="0" presId="urn:microsoft.com/office/officeart/2005/8/layout/hierarchy1"/>
    <dgm:cxn modelId="{9A83F8D4-2CA8-4C2D-B711-A7ED96C2CCAD}" type="presParOf" srcId="{0BABB6D0-6158-485D-9831-D3177FE785D5}" destId="{DCA0C04D-55DC-4CDA-8260-E4B3A8D63A0F}" srcOrd="1" destOrd="0" presId="urn:microsoft.com/office/officeart/2005/8/layout/hierarchy1"/>
    <dgm:cxn modelId="{A349CF59-0AA4-4E29-BA1F-E4D50E69DC3B}" type="presParOf" srcId="{DCA0C04D-55DC-4CDA-8260-E4B3A8D63A0F}" destId="{14AFC0D3-BA42-43A9-88A8-5530F8EDF5BB}" srcOrd="0" destOrd="0" presId="urn:microsoft.com/office/officeart/2005/8/layout/hierarchy1"/>
    <dgm:cxn modelId="{B99B14F3-D0D3-4C57-A637-2B0B22810DAD}" type="presParOf" srcId="{14AFC0D3-BA42-43A9-88A8-5530F8EDF5BB}" destId="{33893B39-0317-47A0-BFBD-3E1D873C7889}" srcOrd="0" destOrd="0" presId="urn:microsoft.com/office/officeart/2005/8/layout/hierarchy1"/>
    <dgm:cxn modelId="{3C278043-08BC-475D-81D2-D27805EAD12E}" type="presParOf" srcId="{14AFC0D3-BA42-43A9-88A8-5530F8EDF5BB}" destId="{58A71EA1-DA6E-43A6-9C87-8E9614872041}" srcOrd="1" destOrd="0" presId="urn:microsoft.com/office/officeart/2005/8/layout/hierarchy1"/>
    <dgm:cxn modelId="{0A2303C0-C0D1-4B94-A732-016ABE528944}" type="presParOf" srcId="{DCA0C04D-55DC-4CDA-8260-E4B3A8D63A0F}" destId="{31644389-02A5-4B1A-AB20-D44E9006123C}" srcOrd="1" destOrd="0" presId="urn:microsoft.com/office/officeart/2005/8/layout/hierarchy1"/>
    <dgm:cxn modelId="{1A1F95EB-0EBC-4095-B493-0A5BC9EC1B1E}" type="presParOf" srcId="{C0720F19-0ED5-4F07-B2B3-41B187339AC5}" destId="{233C9D55-5F2B-491C-8173-1A1BAC9B41AD}" srcOrd="2" destOrd="0" presId="urn:microsoft.com/office/officeart/2005/8/layout/hierarchy1"/>
    <dgm:cxn modelId="{C87ED47E-946E-46A7-BCD0-A3DFE91DF377}" type="presParOf" srcId="{C0720F19-0ED5-4F07-B2B3-41B187339AC5}" destId="{4387C06F-3C91-409A-80A8-FC1D0B428241}" srcOrd="3" destOrd="0" presId="urn:microsoft.com/office/officeart/2005/8/layout/hierarchy1"/>
    <dgm:cxn modelId="{24B25416-A071-43D8-BE1D-84183904D3FB}" type="presParOf" srcId="{4387C06F-3C91-409A-80A8-FC1D0B428241}" destId="{6DDC2E66-EB84-4C57-9C3F-BB34E7C07D24}" srcOrd="0" destOrd="0" presId="urn:microsoft.com/office/officeart/2005/8/layout/hierarchy1"/>
    <dgm:cxn modelId="{52243679-0CEC-49E5-8322-3A7198542C2B}" type="presParOf" srcId="{6DDC2E66-EB84-4C57-9C3F-BB34E7C07D24}" destId="{8A400C2A-3C3E-4FE9-82D9-862F336441FC}" srcOrd="0" destOrd="0" presId="urn:microsoft.com/office/officeart/2005/8/layout/hierarchy1"/>
    <dgm:cxn modelId="{D37183DA-E98F-4529-93E3-A2A549C57435}" type="presParOf" srcId="{6DDC2E66-EB84-4C57-9C3F-BB34E7C07D24}" destId="{D199B23C-B489-448F-A2A7-080879A19192}" srcOrd="1" destOrd="0" presId="urn:microsoft.com/office/officeart/2005/8/layout/hierarchy1"/>
    <dgm:cxn modelId="{8FBE405D-E2EE-4381-B1A4-97ACEFC9AFC7}" type="presParOf" srcId="{4387C06F-3C91-409A-80A8-FC1D0B428241}" destId="{E2F55530-0E0D-43B5-AC7B-CE000F7365A5}" srcOrd="1" destOrd="0" presId="urn:microsoft.com/office/officeart/2005/8/layout/hierarchy1"/>
    <dgm:cxn modelId="{92C6BED3-921D-491A-9A76-355E0CD181F7}" type="presParOf" srcId="{E2F55530-0E0D-43B5-AC7B-CE000F7365A5}" destId="{3ED363A5-EC56-49FD-BF03-B2511A1B742A}" srcOrd="0" destOrd="0" presId="urn:microsoft.com/office/officeart/2005/8/layout/hierarchy1"/>
    <dgm:cxn modelId="{ABBA45EF-9C8B-4955-B8FD-CF6D2CF55A35}" type="presParOf" srcId="{E2F55530-0E0D-43B5-AC7B-CE000F7365A5}" destId="{B2EC4A86-F37C-46F7-A249-43F559244B96}" srcOrd="1" destOrd="0" presId="urn:microsoft.com/office/officeart/2005/8/layout/hierarchy1"/>
    <dgm:cxn modelId="{9DB9FFBC-9F06-4697-BA1B-DF7AB49EDAD1}" type="presParOf" srcId="{B2EC4A86-F37C-46F7-A249-43F559244B96}" destId="{C173AB94-3FFE-4B0C-95D3-F4E81F9914E1}" srcOrd="0" destOrd="0" presId="urn:microsoft.com/office/officeart/2005/8/layout/hierarchy1"/>
    <dgm:cxn modelId="{30BCD08C-AC84-441D-AA72-F62CA966D2C0}" type="presParOf" srcId="{C173AB94-3FFE-4B0C-95D3-F4E81F9914E1}" destId="{9BC384CC-7194-47A7-8BC4-336E9476501F}" srcOrd="0" destOrd="0" presId="urn:microsoft.com/office/officeart/2005/8/layout/hierarchy1"/>
    <dgm:cxn modelId="{66C3D2F6-025F-4971-AF2A-5D83428566B5}" type="presParOf" srcId="{C173AB94-3FFE-4B0C-95D3-F4E81F9914E1}" destId="{4219B76D-00E2-4CF5-B77C-9B56AE51A6B1}" srcOrd="1" destOrd="0" presId="urn:microsoft.com/office/officeart/2005/8/layout/hierarchy1"/>
    <dgm:cxn modelId="{33308A3E-3E6A-4AB3-A107-D4ADE0A3D536}" type="presParOf" srcId="{B2EC4A86-F37C-46F7-A249-43F559244B96}" destId="{9570C460-01E1-42F4-B2BE-92CBAEFD69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06041-85F8-4D14-AC3B-C5D720795284}">
      <dsp:nvSpPr>
        <dsp:cNvPr id="0" name=""/>
        <dsp:cNvSpPr/>
      </dsp:nvSpPr>
      <dsp:spPr>
        <a:xfrm>
          <a:off x="3313984" y="1839"/>
          <a:ext cx="4958852" cy="11064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2060"/>
              </a:solidFill>
            </a:rPr>
            <a:t>Навчання технологіям усвідомленої діяльності на основі певної концепції реальності в інтерактивній формі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3313984" y="140147"/>
        <a:ext cx="4543928" cy="829849"/>
      </dsp:txXfrm>
    </dsp:sp>
    <dsp:sp modelId="{A69BD06E-A6C8-4814-A4D0-CE2F3E761FA7}">
      <dsp:nvSpPr>
        <dsp:cNvPr id="0" name=""/>
        <dsp:cNvSpPr/>
      </dsp:nvSpPr>
      <dsp:spPr>
        <a:xfrm>
          <a:off x="8082" y="376740"/>
          <a:ext cx="3305901" cy="356664"/>
        </a:xfrm>
        <a:prstGeom prst="roundRect">
          <a:avLst/>
        </a:prstGeom>
        <a:solidFill>
          <a:srgbClr val="FF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080808"/>
              </a:solidFill>
            </a:rPr>
            <a:t>Сутність</a:t>
          </a:r>
          <a:endParaRPr lang="ru-RU" sz="1800" b="1" kern="1200" dirty="0">
            <a:solidFill>
              <a:srgbClr val="080808"/>
            </a:solidFill>
          </a:endParaRPr>
        </a:p>
      </dsp:txBody>
      <dsp:txXfrm>
        <a:off x="25493" y="394151"/>
        <a:ext cx="3271079" cy="321842"/>
      </dsp:txXfrm>
    </dsp:sp>
    <dsp:sp modelId="{8EBBACFA-7642-48F1-9B41-758F147BF1D6}">
      <dsp:nvSpPr>
        <dsp:cNvPr id="0" name=""/>
        <dsp:cNvSpPr/>
      </dsp:nvSpPr>
      <dsp:spPr>
        <a:xfrm>
          <a:off x="3313984" y="1143971"/>
          <a:ext cx="4958852" cy="6114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939862"/>
            <a:satOff val="-7208"/>
            <a:lumOff val="-542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939862"/>
              <a:satOff val="-7208"/>
              <a:lumOff val="-54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2060"/>
              </a:solidFill>
            </a:rPr>
            <a:t>Передача технологій творення цілісної картини світу і себе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3313984" y="1220402"/>
        <a:ext cx="4729559" cy="458585"/>
      </dsp:txXfrm>
    </dsp:sp>
    <dsp:sp modelId="{B259A4FD-56A2-40C1-8B8D-97D4DA8196B8}">
      <dsp:nvSpPr>
        <dsp:cNvPr id="0" name=""/>
        <dsp:cNvSpPr/>
      </dsp:nvSpPr>
      <dsp:spPr>
        <a:xfrm>
          <a:off x="8082" y="1271363"/>
          <a:ext cx="3305901" cy="356664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80808"/>
              </a:solidFill>
            </a:rPr>
            <a:t>Мета</a:t>
          </a:r>
          <a:endParaRPr lang="ru-RU" sz="1800" b="1" kern="1200" dirty="0">
            <a:solidFill>
              <a:srgbClr val="080808"/>
            </a:solidFill>
          </a:endParaRPr>
        </a:p>
      </dsp:txBody>
      <dsp:txXfrm>
        <a:off x="25493" y="1288774"/>
        <a:ext cx="3271079" cy="321842"/>
      </dsp:txXfrm>
    </dsp:sp>
    <dsp:sp modelId="{DA1753E5-BD8F-4ACE-9079-5A3B4A05CF36}">
      <dsp:nvSpPr>
        <dsp:cNvPr id="0" name=""/>
        <dsp:cNvSpPr/>
      </dsp:nvSpPr>
      <dsp:spPr>
        <a:xfrm>
          <a:off x="3322067" y="1795829"/>
          <a:ext cx="4958852" cy="9581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1879725"/>
            <a:satOff val="-14415"/>
            <a:lumOff val="-108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879725"/>
              <a:satOff val="-14415"/>
              <a:lumOff val="-10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2060"/>
              </a:solidFill>
            </a:rPr>
            <a:t>Інтеграція загального, часткового, особливого в процесі пізнання, переживання і усвідомлення 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3322067" y="1915594"/>
        <a:ext cx="4599558" cy="718588"/>
      </dsp:txXfrm>
    </dsp:sp>
    <dsp:sp modelId="{168699C5-D077-4F88-B5A6-3C00E47A29D7}">
      <dsp:nvSpPr>
        <dsp:cNvPr id="0" name=""/>
        <dsp:cNvSpPr/>
      </dsp:nvSpPr>
      <dsp:spPr>
        <a:xfrm>
          <a:off x="8082" y="2091812"/>
          <a:ext cx="3305901" cy="356664"/>
        </a:xfrm>
        <a:prstGeom prst="round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80808"/>
              </a:solidFill>
            </a:rPr>
            <a:t>Зміст</a:t>
          </a:r>
          <a:endParaRPr lang="ru-RU" sz="1800" b="1" kern="1200" dirty="0">
            <a:solidFill>
              <a:srgbClr val="080808"/>
            </a:solidFill>
          </a:endParaRPr>
        </a:p>
      </dsp:txBody>
      <dsp:txXfrm>
        <a:off x="25493" y="2109223"/>
        <a:ext cx="3271079" cy="321842"/>
      </dsp:txXfrm>
    </dsp:sp>
    <dsp:sp modelId="{8B53BA89-B42C-49AC-8C2E-D44B4709A2B7}">
      <dsp:nvSpPr>
        <dsp:cNvPr id="0" name=""/>
        <dsp:cNvSpPr/>
      </dsp:nvSpPr>
      <dsp:spPr>
        <a:xfrm>
          <a:off x="3312367" y="2784870"/>
          <a:ext cx="4968552" cy="3566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2819587"/>
            <a:satOff val="-21623"/>
            <a:lumOff val="-162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2819587"/>
              <a:satOff val="-21623"/>
              <a:lumOff val="-16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2060"/>
              </a:solidFill>
            </a:rPr>
            <a:t>Інтерактивна дія і взаємодія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3312367" y="2829453"/>
        <a:ext cx="4834803" cy="267498"/>
      </dsp:txXfrm>
    </dsp:sp>
    <dsp:sp modelId="{7150BB3E-D0B9-44C2-B222-74851604890F}">
      <dsp:nvSpPr>
        <dsp:cNvPr id="0" name=""/>
        <dsp:cNvSpPr/>
      </dsp:nvSpPr>
      <dsp:spPr>
        <a:xfrm>
          <a:off x="0" y="2784870"/>
          <a:ext cx="3312368" cy="35666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80808"/>
              </a:solidFill>
            </a:rPr>
            <a:t>Форма</a:t>
          </a:r>
          <a:endParaRPr lang="ru-RU" sz="1800" b="1" kern="1200" dirty="0">
            <a:solidFill>
              <a:srgbClr val="080808"/>
            </a:solidFill>
          </a:endParaRPr>
        </a:p>
      </dsp:txBody>
      <dsp:txXfrm>
        <a:off x="17411" y="2802281"/>
        <a:ext cx="3277546" cy="321842"/>
      </dsp:txXfrm>
    </dsp:sp>
    <dsp:sp modelId="{76302CF8-7C01-425F-995B-03C9EB3260EF}">
      <dsp:nvSpPr>
        <dsp:cNvPr id="0" name=""/>
        <dsp:cNvSpPr/>
      </dsp:nvSpPr>
      <dsp:spPr>
        <a:xfrm>
          <a:off x="3313176" y="3177200"/>
          <a:ext cx="4963699" cy="12749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5">
              <a:tint val="40000"/>
              <a:alpha val="90000"/>
              <a:hueOff val="3759449"/>
              <a:satOff val="-28831"/>
              <a:lumOff val="-21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80808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</a:rPr>
            <a:t>Розвиток</a:t>
          </a:r>
          <a:r>
            <a:rPr lang="ru-RU" sz="1800" b="1" kern="1200" dirty="0" smtClean="0">
              <a:solidFill>
                <a:srgbClr val="002060"/>
              </a:solidFill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</a:rPr>
            <a:t>суб</a:t>
          </a:r>
          <a:r>
            <a:rPr lang="en-US" sz="1800" b="1" kern="1200" dirty="0" smtClean="0">
              <a:solidFill>
                <a:srgbClr val="002060"/>
              </a:solidFill>
            </a:rPr>
            <a:t>’</a:t>
          </a:r>
          <a:r>
            <a:rPr lang="uk-UA" sz="1800" b="1" kern="1200" dirty="0" err="1" smtClean="0">
              <a:solidFill>
                <a:srgbClr val="002060"/>
              </a:solidFill>
            </a:rPr>
            <a:t>єктності</a:t>
          </a:r>
          <a:r>
            <a:rPr lang="uk-UA" sz="1800" b="1" kern="1200" dirty="0" smtClean="0">
              <a:solidFill>
                <a:srgbClr val="002060"/>
              </a:solidFill>
            </a:rPr>
            <a:t> людини: </a:t>
          </a:r>
          <a:r>
            <a:rPr lang="uk-UA" sz="1800" b="1" i="1" kern="1200" dirty="0" smtClean="0">
              <a:solidFill>
                <a:srgbClr val="002060"/>
              </a:solidFill>
              <a:latin typeface="Cambria" pitchFamily="18" charset="0"/>
            </a:rPr>
            <a:t>ЗНАЮ, ХОЧУ, ВМІЮ, РОБЛЮ, ВІДПОВІДАЮ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3313176" y="3336564"/>
        <a:ext cx="4485606" cy="956186"/>
      </dsp:txXfrm>
    </dsp:sp>
    <dsp:sp modelId="{945BEC7B-C27F-4EB5-976A-D9649F55751E}">
      <dsp:nvSpPr>
        <dsp:cNvPr id="0" name=""/>
        <dsp:cNvSpPr/>
      </dsp:nvSpPr>
      <dsp:spPr>
        <a:xfrm>
          <a:off x="4043" y="3636326"/>
          <a:ext cx="3309133" cy="356664"/>
        </a:xfrm>
        <a:prstGeom prst="round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80808"/>
              </a:solidFill>
            </a:rPr>
            <a:t>Результат</a:t>
          </a:r>
          <a:endParaRPr lang="ru-RU" sz="1800" b="1" kern="1200" dirty="0">
            <a:solidFill>
              <a:srgbClr val="080808"/>
            </a:solidFill>
          </a:endParaRPr>
        </a:p>
      </dsp:txBody>
      <dsp:txXfrm>
        <a:off x="21454" y="3653737"/>
        <a:ext cx="3274311" cy="3218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24E19-CAB2-4ADB-A53E-F9A7DC44BC25}">
      <dsp:nvSpPr>
        <dsp:cNvPr id="0" name=""/>
        <dsp:cNvSpPr/>
      </dsp:nvSpPr>
      <dsp:spPr>
        <a:xfrm>
          <a:off x="0" y="313701"/>
          <a:ext cx="71771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23D82-9279-4104-B58B-A39E260F10D2}">
      <dsp:nvSpPr>
        <dsp:cNvPr id="0" name=""/>
        <dsp:cNvSpPr/>
      </dsp:nvSpPr>
      <dsp:spPr>
        <a:xfrm>
          <a:off x="345565" y="77541"/>
          <a:ext cx="5024003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895" tIns="0" rIns="18989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Експозиція</a:t>
          </a:r>
          <a:endParaRPr lang="ru-RU" sz="2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8622" y="100598"/>
        <a:ext cx="4977889" cy="426206"/>
      </dsp:txXfrm>
    </dsp:sp>
    <dsp:sp modelId="{0D278270-2C4D-4BFD-B8F8-D00D2468784E}">
      <dsp:nvSpPr>
        <dsp:cNvPr id="0" name=""/>
        <dsp:cNvSpPr/>
      </dsp:nvSpPr>
      <dsp:spPr>
        <a:xfrm>
          <a:off x="0" y="1039461"/>
          <a:ext cx="71771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7B8522-A117-45EB-BD77-D76927FDBEDF}">
      <dsp:nvSpPr>
        <dsp:cNvPr id="0" name=""/>
        <dsp:cNvSpPr/>
      </dsp:nvSpPr>
      <dsp:spPr>
        <a:xfrm>
          <a:off x="358857" y="803301"/>
          <a:ext cx="5024003" cy="472320"/>
        </a:xfrm>
        <a:prstGeom prst="roundRect">
          <a:avLst/>
        </a:prstGeom>
        <a:solidFill>
          <a:schemeClr val="accent4">
            <a:hueOff val="-1141406"/>
            <a:satOff val="12011"/>
            <a:lumOff val="68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895" tIns="0" rIns="18989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Зав</a:t>
          </a:r>
          <a:r>
            <a:rPr lang="en-US" sz="2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’</a:t>
          </a:r>
          <a:r>
            <a:rPr lang="uk-UA" sz="2800" b="1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язка</a:t>
          </a:r>
          <a:endParaRPr lang="ru-RU" sz="2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81914" y="826358"/>
        <a:ext cx="4977889" cy="426206"/>
      </dsp:txXfrm>
    </dsp:sp>
    <dsp:sp modelId="{7B01528A-6C7D-470C-863C-E69F2F503277}">
      <dsp:nvSpPr>
        <dsp:cNvPr id="0" name=""/>
        <dsp:cNvSpPr/>
      </dsp:nvSpPr>
      <dsp:spPr>
        <a:xfrm>
          <a:off x="0" y="1765221"/>
          <a:ext cx="71771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78670-22F6-4FA0-8E6F-96A6BE1B69A3}">
      <dsp:nvSpPr>
        <dsp:cNvPr id="0" name=""/>
        <dsp:cNvSpPr/>
      </dsp:nvSpPr>
      <dsp:spPr>
        <a:xfrm>
          <a:off x="358857" y="1529061"/>
          <a:ext cx="5024003" cy="472320"/>
        </a:xfrm>
        <a:prstGeom prst="roundRect">
          <a:avLst/>
        </a:prstGeom>
        <a:solidFill>
          <a:schemeClr val="accent4">
            <a:hueOff val="-2282812"/>
            <a:satOff val="24021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895" tIns="0" rIns="18989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Розвиток</a:t>
          </a:r>
          <a:endParaRPr lang="ru-RU" sz="2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81914" y="1552118"/>
        <a:ext cx="4977889" cy="426206"/>
      </dsp:txXfrm>
    </dsp:sp>
    <dsp:sp modelId="{A8BC2187-FE34-443B-AA39-127046B5D9F2}">
      <dsp:nvSpPr>
        <dsp:cNvPr id="0" name=""/>
        <dsp:cNvSpPr/>
      </dsp:nvSpPr>
      <dsp:spPr>
        <a:xfrm>
          <a:off x="0" y="2490981"/>
          <a:ext cx="71771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E6467-ACBE-43AE-9328-DE07346C79F1}">
      <dsp:nvSpPr>
        <dsp:cNvPr id="0" name=""/>
        <dsp:cNvSpPr/>
      </dsp:nvSpPr>
      <dsp:spPr>
        <a:xfrm>
          <a:off x="358857" y="2254821"/>
          <a:ext cx="5024003" cy="472320"/>
        </a:xfrm>
        <a:prstGeom prst="roundRect">
          <a:avLst/>
        </a:prstGeom>
        <a:solidFill>
          <a:schemeClr val="accent4">
            <a:hueOff val="-3424218"/>
            <a:satOff val="36032"/>
            <a:lumOff val="206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895" tIns="0" rIns="18989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Кульмінація!!!</a:t>
          </a:r>
          <a:endParaRPr lang="ru-RU" sz="2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81914" y="2277878"/>
        <a:ext cx="4977889" cy="426206"/>
      </dsp:txXfrm>
    </dsp:sp>
    <dsp:sp modelId="{28CEF278-5E80-4A8B-AE11-92A4456D33F6}">
      <dsp:nvSpPr>
        <dsp:cNvPr id="0" name=""/>
        <dsp:cNvSpPr/>
      </dsp:nvSpPr>
      <dsp:spPr>
        <a:xfrm>
          <a:off x="0" y="3216741"/>
          <a:ext cx="71771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EC909-28BF-400B-A023-4BB367360DA7}">
      <dsp:nvSpPr>
        <dsp:cNvPr id="0" name=""/>
        <dsp:cNvSpPr/>
      </dsp:nvSpPr>
      <dsp:spPr>
        <a:xfrm>
          <a:off x="358857" y="2980581"/>
          <a:ext cx="5024003" cy="472320"/>
        </a:xfrm>
        <a:prstGeom prst="roundRect">
          <a:avLst/>
        </a:prstGeom>
        <a:solidFill>
          <a:schemeClr val="accent4">
            <a:hueOff val="-4565624"/>
            <a:satOff val="48042"/>
            <a:lumOff val="274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895" tIns="0" rIns="18989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Розв</a:t>
          </a:r>
          <a:r>
            <a:rPr lang="en-US" sz="28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’</a:t>
          </a:r>
          <a:r>
            <a:rPr lang="uk-UA" sz="28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язка</a:t>
          </a:r>
          <a:endParaRPr lang="ru-RU" sz="2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81914" y="3003638"/>
        <a:ext cx="4977889" cy="4262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76D63-F223-405C-B74C-B5C2E804FE17}">
      <dsp:nvSpPr>
        <dsp:cNvPr id="0" name=""/>
        <dsp:cNvSpPr/>
      </dsp:nvSpPr>
      <dsp:spPr>
        <a:xfrm rot="5400000">
          <a:off x="-109945" y="165853"/>
          <a:ext cx="732968" cy="5130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1</a:t>
          </a:r>
          <a:endParaRPr lang="ru-RU" sz="2800" kern="1200" dirty="0"/>
        </a:p>
      </dsp:txBody>
      <dsp:txXfrm rot="-5400000">
        <a:off x="0" y="312447"/>
        <a:ext cx="513078" cy="219890"/>
      </dsp:txXfrm>
    </dsp:sp>
    <dsp:sp modelId="{6564F263-7E51-4B3E-A66A-D690FB38E416}">
      <dsp:nvSpPr>
        <dsp:cNvPr id="0" name=""/>
        <dsp:cNvSpPr/>
      </dsp:nvSpPr>
      <dsp:spPr>
        <a:xfrm rot="5400000">
          <a:off x="3895074" y="-3373512"/>
          <a:ext cx="571530" cy="73355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/>
            <a:t>Інтеграція освітнього простору навколо поняття РОБОТОТЕХНІКА і ШТУЧНИЙ ІНТЕЛЕКТ</a:t>
          </a:r>
          <a:endParaRPr lang="ru-RU" sz="2000" b="1" kern="1200" dirty="0"/>
        </a:p>
      </dsp:txBody>
      <dsp:txXfrm rot="-5400000">
        <a:off x="513079" y="36383"/>
        <a:ext cx="7307621" cy="515730"/>
      </dsp:txXfrm>
    </dsp:sp>
    <dsp:sp modelId="{17124247-96F8-48DE-A1AB-D94F8425FC64}">
      <dsp:nvSpPr>
        <dsp:cNvPr id="0" name=""/>
        <dsp:cNvSpPr/>
      </dsp:nvSpPr>
      <dsp:spPr>
        <a:xfrm rot="5400000">
          <a:off x="-109945" y="817033"/>
          <a:ext cx="732968" cy="5130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2</a:t>
          </a:r>
          <a:endParaRPr lang="ru-RU" sz="2800" kern="1200" dirty="0"/>
        </a:p>
      </dsp:txBody>
      <dsp:txXfrm rot="-5400000">
        <a:off x="0" y="963627"/>
        <a:ext cx="513078" cy="219890"/>
      </dsp:txXfrm>
    </dsp:sp>
    <dsp:sp modelId="{75E9EB4A-582C-4B69-BCA6-81C4AAE0C616}">
      <dsp:nvSpPr>
        <dsp:cNvPr id="0" name=""/>
        <dsp:cNvSpPr/>
      </dsp:nvSpPr>
      <dsp:spPr>
        <a:xfrm rot="5400000">
          <a:off x="3942624" y="-2722457"/>
          <a:ext cx="476429" cy="73355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/>
            <a:t>Формування навичок використання СКРАМ - ДОШКИ</a:t>
          </a:r>
          <a:endParaRPr lang="ru-RU" sz="2000" b="1" kern="1200" dirty="0"/>
        </a:p>
      </dsp:txBody>
      <dsp:txXfrm rot="-5400000">
        <a:off x="513079" y="730345"/>
        <a:ext cx="7312264" cy="429915"/>
      </dsp:txXfrm>
    </dsp:sp>
    <dsp:sp modelId="{6E766CD4-171F-4985-B052-BE25DFCD53AE}">
      <dsp:nvSpPr>
        <dsp:cNvPr id="0" name=""/>
        <dsp:cNvSpPr/>
      </dsp:nvSpPr>
      <dsp:spPr>
        <a:xfrm rot="5400000">
          <a:off x="-109945" y="1468213"/>
          <a:ext cx="732968" cy="5130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3</a:t>
          </a:r>
          <a:endParaRPr lang="ru-RU" sz="2800" kern="1200" dirty="0"/>
        </a:p>
      </dsp:txBody>
      <dsp:txXfrm rot="-5400000">
        <a:off x="0" y="1614807"/>
        <a:ext cx="513078" cy="219890"/>
      </dsp:txXfrm>
    </dsp:sp>
    <dsp:sp modelId="{15F8B79F-16BC-4678-8DAF-12FC05284DEC}">
      <dsp:nvSpPr>
        <dsp:cNvPr id="0" name=""/>
        <dsp:cNvSpPr/>
      </dsp:nvSpPr>
      <dsp:spPr>
        <a:xfrm rot="5400000">
          <a:off x="3942624" y="-2071277"/>
          <a:ext cx="476429" cy="73355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/>
            <a:t>Розвиток навичок роботи в команді</a:t>
          </a:r>
          <a:endParaRPr lang="ru-RU" sz="2000" b="1" kern="1200" dirty="0"/>
        </a:p>
      </dsp:txBody>
      <dsp:txXfrm rot="-5400000">
        <a:off x="513079" y="1381525"/>
        <a:ext cx="7312264" cy="429915"/>
      </dsp:txXfrm>
    </dsp:sp>
    <dsp:sp modelId="{BB75908A-2E82-43A9-890F-07A02256D53C}">
      <dsp:nvSpPr>
        <dsp:cNvPr id="0" name=""/>
        <dsp:cNvSpPr/>
      </dsp:nvSpPr>
      <dsp:spPr>
        <a:xfrm rot="5400000">
          <a:off x="-109945" y="2215553"/>
          <a:ext cx="732968" cy="5130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4</a:t>
          </a:r>
          <a:endParaRPr lang="ru-RU" sz="2800" kern="1200" dirty="0"/>
        </a:p>
      </dsp:txBody>
      <dsp:txXfrm rot="-5400000">
        <a:off x="0" y="2362147"/>
        <a:ext cx="513078" cy="219890"/>
      </dsp:txXfrm>
    </dsp:sp>
    <dsp:sp modelId="{45A45DAC-5ECF-40F6-A95D-F05790A0FCE9}">
      <dsp:nvSpPr>
        <dsp:cNvPr id="0" name=""/>
        <dsp:cNvSpPr/>
      </dsp:nvSpPr>
      <dsp:spPr>
        <a:xfrm rot="5400000">
          <a:off x="3846464" y="-1323937"/>
          <a:ext cx="668750" cy="73355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/>
            <a:t>Моделювання процесу програмування і тестування СУПЕРБОТІВ</a:t>
          </a:r>
          <a:endParaRPr lang="ru-RU" sz="2000" b="1" kern="1200" dirty="0"/>
        </a:p>
      </dsp:txBody>
      <dsp:txXfrm rot="-5400000">
        <a:off x="513079" y="2042094"/>
        <a:ext cx="7302875" cy="603458"/>
      </dsp:txXfrm>
    </dsp:sp>
    <dsp:sp modelId="{3E7375C5-2FBD-4299-9A2A-CC7D4ECBACAE}">
      <dsp:nvSpPr>
        <dsp:cNvPr id="0" name=""/>
        <dsp:cNvSpPr/>
      </dsp:nvSpPr>
      <dsp:spPr>
        <a:xfrm rot="5400000">
          <a:off x="-109945" y="2866733"/>
          <a:ext cx="732968" cy="5130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5</a:t>
          </a:r>
          <a:endParaRPr lang="ru-RU" sz="2800" kern="1200" dirty="0"/>
        </a:p>
      </dsp:txBody>
      <dsp:txXfrm rot="-5400000">
        <a:off x="0" y="3013327"/>
        <a:ext cx="513078" cy="219890"/>
      </dsp:txXfrm>
    </dsp:sp>
    <dsp:sp modelId="{0AEF8270-5AC9-42C6-B131-4A1799E6339E}">
      <dsp:nvSpPr>
        <dsp:cNvPr id="0" name=""/>
        <dsp:cNvSpPr/>
      </dsp:nvSpPr>
      <dsp:spPr>
        <a:xfrm rot="5400000">
          <a:off x="3942624" y="-672758"/>
          <a:ext cx="476429" cy="73355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/>
            <a:t>Досвід презентації зробленого СУПЕРБОТА</a:t>
          </a:r>
          <a:endParaRPr lang="ru-RU" sz="2000" b="1" kern="1200" dirty="0"/>
        </a:p>
      </dsp:txBody>
      <dsp:txXfrm rot="-5400000">
        <a:off x="513079" y="2780044"/>
        <a:ext cx="7312264" cy="429915"/>
      </dsp:txXfrm>
    </dsp:sp>
    <dsp:sp modelId="{2265F846-39DE-4BD0-9E68-F315F410E433}">
      <dsp:nvSpPr>
        <dsp:cNvPr id="0" name=""/>
        <dsp:cNvSpPr/>
      </dsp:nvSpPr>
      <dsp:spPr>
        <a:xfrm rot="5400000">
          <a:off x="-109945" y="3517913"/>
          <a:ext cx="732968" cy="5130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6</a:t>
          </a:r>
          <a:endParaRPr lang="ru-RU" sz="2800" kern="1200" dirty="0"/>
        </a:p>
      </dsp:txBody>
      <dsp:txXfrm rot="-5400000">
        <a:off x="0" y="3664507"/>
        <a:ext cx="513078" cy="219890"/>
      </dsp:txXfrm>
    </dsp:sp>
    <dsp:sp modelId="{61F2B48A-31D2-4B8B-8D22-006B01C5FD66}">
      <dsp:nvSpPr>
        <dsp:cNvPr id="0" name=""/>
        <dsp:cNvSpPr/>
      </dsp:nvSpPr>
      <dsp:spPr>
        <a:xfrm rot="5400000">
          <a:off x="3942624" y="-21578"/>
          <a:ext cx="476429" cy="73355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/>
            <a:t>Роздуми про взаємодію між людьми і ботами</a:t>
          </a:r>
          <a:endParaRPr lang="ru-RU" sz="2000" b="1" kern="1200" dirty="0"/>
        </a:p>
      </dsp:txBody>
      <dsp:txXfrm rot="-5400000">
        <a:off x="513079" y="3431224"/>
        <a:ext cx="7312264" cy="429915"/>
      </dsp:txXfrm>
    </dsp:sp>
    <dsp:sp modelId="{A4FB44C8-F923-4C02-92F2-C2B890E93AC7}">
      <dsp:nvSpPr>
        <dsp:cNvPr id="0" name=""/>
        <dsp:cNvSpPr/>
      </dsp:nvSpPr>
      <dsp:spPr>
        <a:xfrm rot="5400000">
          <a:off x="-109945" y="4169092"/>
          <a:ext cx="732968" cy="5130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7</a:t>
          </a:r>
          <a:endParaRPr lang="ru-RU" sz="2800" kern="1200" dirty="0"/>
        </a:p>
      </dsp:txBody>
      <dsp:txXfrm rot="-5400000">
        <a:off x="0" y="4315686"/>
        <a:ext cx="513078" cy="219890"/>
      </dsp:txXfrm>
    </dsp:sp>
    <dsp:sp modelId="{815EC9E8-22D2-43E4-827A-BEB86D1DC350}">
      <dsp:nvSpPr>
        <dsp:cNvPr id="0" name=""/>
        <dsp:cNvSpPr/>
      </dsp:nvSpPr>
      <dsp:spPr>
        <a:xfrm rot="5400000">
          <a:off x="3942624" y="629601"/>
          <a:ext cx="476429" cy="73355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/>
            <a:t>Щось своє і не тільки</a:t>
          </a:r>
          <a:endParaRPr lang="ru-RU" sz="2000" b="1" kern="1200" dirty="0"/>
        </a:p>
      </dsp:txBody>
      <dsp:txXfrm rot="-5400000">
        <a:off x="513079" y="4082404"/>
        <a:ext cx="7312264" cy="4299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12ACD-BED4-4826-B41F-A0E8904A3012}">
      <dsp:nvSpPr>
        <dsp:cNvPr id="0" name=""/>
        <dsp:cNvSpPr/>
      </dsp:nvSpPr>
      <dsp:spPr>
        <a:xfrm>
          <a:off x="0" y="0"/>
          <a:ext cx="8839200" cy="126516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66FF66">
                <a:tint val="66000"/>
                <a:satMod val="160000"/>
              </a:srgbClr>
            </a:gs>
            <a:gs pos="50000">
              <a:srgbClr val="66FF66">
                <a:tint val="44500"/>
                <a:satMod val="160000"/>
              </a:srgbClr>
            </a:gs>
            <a:gs pos="100000">
              <a:srgbClr val="66FF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</a:rPr>
            <a:t>Вхід - налаштування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</a:rPr>
            <a:t>Історія про роботів – андроїдів</a:t>
          </a:r>
          <a:endParaRPr lang="ru-RU" sz="2800" b="1" kern="1200" dirty="0">
            <a:solidFill>
              <a:srgbClr val="002060"/>
            </a:solidFill>
          </a:endParaRPr>
        </a:p>
      </dsp:txBody>
      <dsp:txXfrm>
        <a:off x="1941131" y="0"/>
        <a:ext cx="6898068" cy="1265168"/>
      </dsp:txXfrm>
    </dsp:sp>
    <dsp:sp modelId="{AFC40A80-BEDE-4FBE-9537-5EC2A62E8BB5}">
      <dsp:nvSpPr>
        <dsp:cNvPr id="0" name=""/>
        <dsp:cNvSpPr/>
      </dsp:nvSpPr>
      <dsp:spPr>
        <a:xfrm>
          <a:off x="173291" y="0"/>
          <a:ext cx="1767840" cy="13863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349CC-7D0A-4ECC-AED6-FC63FA962144}">
      <dsp:nvSpPr>
        <dsp:cNvPr id="0" name=""/>
        <dsp:cNvSpPr/>
      </dsp:nvSpPr>
      <dsp:spPr>
        <a:xfrm>
          <a:off x="0" y="1559625"/>
          <a:ext cx="8839200" cy="145078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Формування команд </a:t>
          </a:r>
          <a:r>
            <a:rPr lang="uk-UA" sz="2800" b="1" kern="1200" dirty="0" err="1" smtClean="0">
              <a:solidFill>
                <a:srgbClr val="660033"/>
              </a:solidFill>
            </a:rPr>
            <a:t>“Суперботи</a:t>
          </a:r>
          <a:r>
            <a:rPr lang="uk-UA" sz="2800" b="1" kern="1200" dirty="0" smtClean="0">
              <a:solidFill>
                <a:srgbClr val="660033"/>
              </a:solidFill>
            </a:rPr>
            <a:t> </a:t>
          </a:r>
          <a:r>
            <a:rPr lang="en-US" sz="2800" b="1" kern="1200" dirty="0" smtClean="0">
              <a:solidFill>
                <a:srgbClr val="660033"/>
              </a:solidFill>
            </a:rPr>
            <a:t>U</a:t>
          </a:r>
          <a:r>
            <a:rPr lang="uk-UA" sz="2800" b="1" kern="1200" dirty="0" smtClean="0">
              <a:solidFill>
                <a:srgbClr val="660033"/>
              </a:solidFill>
            </a:rPr>
            <a:t>.А”, розподіл ролей і завдань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uk-UA" sz="1600" b="1" kern="1200" dirty="0" smtClean="0">
            <a:solidFill>
              <a:srgbClr val="660033"/>
            </a:solidFill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Як побудувати прототип робота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1941131" y="1559625"/>
        <a:ext cx="6898068" cy="1450781"/>
      </dsp:txXfrm>
    </dsp:sp>
    <dsp:sp modelId="{6CF47AF1-3272-4349-B9C9-098DA4FB67DD}">
      <dsp:nvSpPr>
        <dsp:cNvPr id="0" name=""/>
        <dsp:cNvSpPr/>
      </dsp:nvSpPr>
      <dsp:spPr>
        <a:xfrm>
          <a:off x="173291" y="1591849"/>
          <a:ext cx="1767840" cy="13863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3DC9A-3C83-41B0-8DA7-CFC035539F28}">
      <dsp:nvSpPr>
        <dsp:cNvPr id="0" name=""/>
        <dsp:cNvSpPr/>
      </dsp:nvSpPr>
      <dsp:spPr>
        <a:xfrm>
          <a:off x="0" y="3183698"/>
          <a:ext cx="8839200" cy="207135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kern="1200" dirty="0" smtClean="0">
              <a:solidFill>
                <a:srgbClr val="252543"/>
              </a:solidFill>
            </a:rPr>
            <a:t>Будівництво і тестування Ботів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200" b="1" kern="1200" dirty="0" smtClean="0">
            <a:solidFill>
              <a:srgbClr val="252543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kern="1200" dirty="0" smtClean="0">
              <a:solidFill>
                <a:srgbClr val="252543"/>
              </a:solidFill>
            </a:rPr>
            <a:t>Презентація БОТІВ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400" b="1" kern="1200" dirty="0" smtClean="0">
            <a:solidFill>
              <a:srgbClr val="252543"/>
            </a:solidFill>
          </a:endParaRPr>
        </a:p>
        <a:p>
          <a:pPr marL="57150"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800" b="1" kern="1200" dirty="0" smtClean="0">
              <a:solidFill>
                <a:srgbClr val="252543"/>
              </a:solidFill>
            </a:rPr>
            <a:t>Вихід – усвідомлення </a:t>
          </a:r>
        </a:p>
        <a:p>
          <a:pPr marL="57150"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2800" b="1" kern="1200" dirty="0" smtClean="0">
            <a:solidFill>
              <a:srgbClr val="C00000"/>
            </a:solidFill>
          </a:endParaRPr>
        </a:p>
      </dsp:txBody>
      <dsp:txXfrm>
        <a:off x="1941131" y="3183698"/>
        <a:ext cx="6898068" cy="2071356"/>
      </dsp:txXfrm>
    </dsp:sp>
    <dsp:sp modelId="{7F682A37-FA96-4B58-BF3D-7C8454066EDA}">
      <dsp:nvSpPr>
        <dsp:cNvPr id="0" name=""/>
        <dsp:cNvSpPr/>
      </dsp:nvSpPr>
      <dsp:spPr>
        <a:xfrm>
          <a:off x="173291" y="3526209"/>
          <a:ext cx="1767840" cy="13863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AF398-B32F-4758-B8DC-324F3D11D3FD}">
      <dsp:nvSpPr>
        <dsp:cNvPr id="0" name=""/>
        <dsp:cNvSpPr/>
      </dsp:nvSpPr>
      <dsp:spPr>
        <a:xfrm>
          <a:off x="3537221" y="0"/>
          <a:ext cx="5606756" cy="2427251"/>
        </a:xfrm>
        <a:prstGeom prst="rect">
          <a:avLst/>
        </a:prstGeom>
        <a:gradFill flip="none" rotWithShape="0">
          <a:gsLst>
            <a:gs pos="0">
              <a:srgbClr val="66FF66">
                <a:tint val="66000"/>
                <a:satMod val="160000"/>
              </a:srgbClr>
            </a:gs>
            <a:gs pos="50000">
              <a:srgbClr val="66FF66">
                <a:tint val="44500"/>
                <a:satMod val="160000"/>
              </a:srgbClr>
            </a:gs>
            <a:gs pos="100000">
              <a:srgbClr val="66FF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4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Будівництво і тестування Ботів</a:t>
          </a:r>
        </a:p>
        <a:p>
          <a:pPr lvl="0" algn="ctr">
            <a:spcBef>
              <a:spcPct val="0"/>
            </a:spcBef>
          </a:pPr>
          <a:endParaRPr lang="ru-RU" sz="2800" b="1" kern="1200" dirty="0">
            <a:solidFill>
              <a:srgbClr val="002060"/>
            </a:solidFill>
          </a:endParaRPr>
        </a:p>
      </dsp:txBody>
      <dsp:txXfrm>
        <a:off x="3537221" y="0"/>
        <a:ext cx="5606756" cy="2427251"/>
      </dsp:txXfrm>
    </dsp:sp>
    <dsp:sp modelId="{8AEE5F2D-DAB7-448C-B164-1F5103A677E8}">
      <dsp:nvSpPr>
        <dsp:cNvPr id="0" name=""/>
        <dsp:cNvSpPr/>
      </dsp:nvSpPr>
      <dsp:spPr>
        <a:xfrm>
          <a:off x="507009" y="1400"/>
          <a:ext cx="2402978" cy="2427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5B39E-F647-45FD-8F3D-9765F73C4F71}">
      <dsp:nvSpPr>
        <dsp:cNvPr id="0" name=""/>
        <dsp:cNvSpPr/>
      </dsp:nvSpPr>
      <dsp:spPr>
        <a:xfrm>
          <a:off x="0" y="2830548"/>
          <a:ext cx="5366652" cy="2427251"/>
        </a:xfrm>
        <a:prstGeom prst="rect">
          <a:avLst/>
        </a:prstGeom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4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rPr>
            <a:t>Презентація БОТІВ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400" b="1" kern="1200" dirty="0" smtClean="0">
            <a:solidFill>
              <a:srgbClr val="252543"/>
            </a:solidFill>
          </a:endParaRPr>
        </a:p>
        <a:p>
          <a:pPr marL="5715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800" b="1" kern="1200" dirty="0" smtClean="0">
              <a:solidFill>
                <a:srgbClr val="252543"/>
              </a:solidFill>
            </a:rPr>
            <a:t> </a:t>
          </a:r>
        </a:p>
        <a:p>
          <a:pPr marL="5715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2800" b="1" kern="1200" dirty="0" smtClean="0">
            <a:solidFill>
              <a:srgbClr val="C00000"/>
            </a:solidFill>
          </a:endParaRPr>
        </a:p>
      </dsp:txBody>
      <dsp:txXfrm>
        <a:off x="0" y="2830548"/>
        <a:ext cx="5366652" cy="2427251"/>
      </dsp:txXfrm>
    </dsp:sp>
    <dsp:sp modelId="{5BC95660-21FE-49C8-BAC6-3266FBCFA52A}">
      <dsp:nvSpPr>
        <dsp:cNvPr id="0" name=""/>
        <dsp:cNvSpPr/>
      </dsp:nvSpPr>
      <dsp:spPr>
        <a:xfrm>
          <a:off x="6173985" y="2829148"/>
          <a:ext cx="2402978" cy="2427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09FF7-49B0-4CC7-8068-A2B5A706F36C}">
      <dsp:nvSpPr>
        <dsp:cNvPr id="0" name=""/>
        <dsp:cNvSpPr/>
      </dsp:nvSpPr>
      <dsp:spPr>
        <a:xfrm>
          <a:off x="2913131" y="250547"/>
          <a:ext cx="6049681" cy="913268"/>
        </a:xfrm>
        <a:prstGeom prst="flowChartDisplay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Як передавання технології технологічним способом на основі технологічної концепції</a:t>
          </a:r>
          <a:endParaRPr lang="ru-RU" sz="19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3921411" y="250547"/>
        <a:ext cx="4033121" cy="913268"/>
      </dsp:txXfrm>
    </dsp:sp>
    <dsp:sp modelId="{0C30C467-350C-4500-A6B0-8280769B9827}">
      <dsp:nvSpPr>
        <dsp:cNvPr id="0" name=""/>
        <dsp:cNvSpPr/>
      </dsp:nvSpPr>
      <dsp:spPr>
        <a:xfrm>
          <a:off x="1675" y="0"/>
          <a:ext cx="2911456" cy="1414363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accent2">
                  <a:lumMod val="75000"/>
                </a:schemeClr>
              </a:solidFill>
            </a:rPr>
            <a:t>Технологічність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chemeClr val="accent2">
                  <a:lumMod val="75000"/>
                </a:schemeClr>
              </a:solidFill>
            </a:rPr>
            <a:t>Які технології передаємо?</a:t>
          </a:r>
          <a:endParaRPr lang="ru-RU" sz="2400" b="1" i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70719" y="69044"/>
        <a:ext cx="2773368" cy="1276275"/>
      </dsp:txXfrm>
    </dsp:sp>
    <dsp:sp modelId="{67DEFC71-D140-476C-96FF-8B243AC4993A}">
      <dsp:nvSpPr>
        <dsp:cNvPr id="0" name=""/>
        <dsp:cNvSpPr/>
      </dsp:nvSpPr>
      <dsp:spPr>
        <a:xfrm>
          <a:off x="2754388" y="1555799"/>
          <a:ext cx="6209289" cy="1414363"/>
        </a:xfrm>
        <a:prstGeom prst="flowChartDisplay">
          <a:avLst/>
        </a:prstGeom>
        <a:solidFill>
          <a:schemeClr val="accent2">
            <a:tint val="40000"/>
            <a:alpha val="90000"/>
            <a:hueOff val="922170"/>
            <a:satOff val="-11771"/>
            <a:lumOff val="-725"/>
            <a:alphaOff val="0"/>
          </a:schemeClr>
        </a:solidFill>
        <a:ln w="25400" cap="flat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Як особиста активність і цілеспрямована взаємодія з іншими учасниками та отримання від них зворотного </a:t>
          </a:r>
          <a:r>
            <a:rPr lang="uk-UA" sz="1900" kern="1200" dirty="0" err="1" smtClean="0">
              <a:solidFill>
                <a:schemeClr val="tx2">
                  <a:lumMod val="95000"/>
                  <a:lumOff val="5000"/>
                </a:schemeClr>
              </a:solidFill>
            </a:rPr>
            <a:t>зв</a:t>
          </a:r>
          <a:r>
            <a:rPr lang="en-US" sz="19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’</a:t>
          </a:r>
          <a:r>
            <a:rPr lang="uk-UA" sz="1900" kern="1200" dirty="0" err="1" smtClean="0">
              <a:solidFill>
                <a:schemeClr val="tx2">
                  <a:lumMod val="95000"/>
                  <a:lumOff val="5000"/>
                </a:schemeClr>
              </a:solidFill>
            </a:rPr>
            <a:t>язку</a:t>
          </a:r>
          <a:r>
            <a:rPr lang="uk-UA" sz="19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, як  право на помилку і пошук нових можливостей</a:t>
          </a:r>
          <a:endParaRPr lang="ru-RU" sz="19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3789270" y="1555799"/>
        <a:ext cx="4139526" cy="1414363"/>
      </dsp:txXfrm>
    </dsp:sp>
    <dsp:sp modelId="{E6044DE2-3867-4DC5-AF6F-B25C5F9D9DEF}">
      <dsp:nvSpPr>
        <dsp:cNvPr id="0" name=""/>
        <dsp:cNvSpPr/>
      </dsp:nvSpPr>
      <dsp:spPr>
        <a:xfrm>
          <a:off x="810" y="1555799"/>
          <a:ext cx="2753578" cy="141436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solidFill>
                <a:schemeClr val="accent4">
                  <a:lumMod val="75000"/>
                </a:schemeClr>
              </a:solidFill>
            </a:rPr>
            <a:t>Інтерактивність</a:t>
          </a:r>
          <a:endParaRPr lang="uk-UA" sz="2400" b="1" kern="1200" dirty="0" smtClean="0">
            <a:solidFill>
              <a:schemeClr val="accent4">
                <a:lumMod val="75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err="1" smtClean="0">
              <a:solidFill>
                <a:schemeClr val="accent4">
                  <a:lumMod val="75000"/>
                </a:schemeClr>
              </a:solidFill>
            </a:rPr>
            <a:t>“Як</a:t>
          </a:r>
          <a:r>
            <a:rPr lang="uk-UA" sz="2400" b="1" i="1" kern="1200" dirty="0" smtClean="0">
              <a:solidFill>
                <a:schemeClr val="accent4">
                  <a:lumMod val="75000"/>
                </a:schemeClr>
              </a:solidFill>
            </a:rPr>
            <a:t> в це можна зіграти?”</a:t>
          </a:r>
          <a:endParaRPr lang="ru-RU" sz="2400" b="1" i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69854" y="1624843"/>
        <a:ext cx="2615490" cy="1276275"/>
      </dsp:txXfrm>
    </dsp:sp>
    <dsp:sp modelId="{044193B4-85E6-4D6C-9501-F19D108B6BA9}">
      <dsp:nvSpPr>
        <dsp:cNvPr id="0" name=""/>
        <dsp:cNvSpPr/>
      </dsp:nvSpPr>
      <dsp:spPr>
        <a:xfrm>
          <a:off x="2861537" y="3111599"/>
          <a:ext cx="6098842" cy="1414363"/>
        </a:xfrm>
        <a:prstGeom prst="flowChartDisplay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Як наявність певної концепції того феномену який вивчається. Достатньо зрозуміла модель, структура, схема тієї компетентності яка розвивається.</a:t>
          </a:r>
          <a:endParaRPr lang="ru-RU" sz="19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3878011" y="3111599"/>
        <a:ext cx="4065894" cy="1414363"/>
      </dsp:txXfrm>
    </dsp:sp>
    <dsp:sp modelId="{78941E22-0BB3-4401-8498-0024C583C3F2}">
      <dsp:nvSpPr>
        <dsp:cNvPr id="0" name=""/>
        <dsp:cNvSpPr/>
      </dsp:nvSpPr>
      <dsp:spPr>
        <a:xfrm>
          <a:off x="4107" y="3111599"/>
          <a:ext cx="2857430" cy="1414363"/>
        </a:xfrm>
        <a:prstGeom prst="roundRect">
          <a:avLst/>
        </a:prstGeom>
        <a:solidFill>
          <a:srgbClr val="CC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Концептуальність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0" kern="1200" dirty="0" err="1" smtClean="0">
              <a:solidFill>
                <a:srgbClr val="C00000"/>
              </a:solidFill>
            </a:rPr>
            <a:t>“Що</a:t>
          </a:r>
          <a:r>
            <a:rPr lang="uk-UA" sz="2400" b="1" i="0" kern="1200" dirty="0" smtClean="0">
              <a:solidFill>
                <a:srgbClr val="C00000"/>
              </a:solidFill>
            </a:rPr>
            <a:t> розвиваємо?”</a:t>
          </a:r>
          <a:endParaRPr lang="ru-RU" sz="2400" b="1" i="0" kern="1200" dirty="0">
            <a:solidFill>
              <a:srgbClr val="C00000"/>
            </a:solidFill>
          </a:endParaRPr>
        </a:p>
      </dsp:txBody>
      <dsp:txXfrm>
        <a:off x="73151" y="3180643"/>
        <a:ext cx="2719342" cy="12762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75370-6323-496D-B60C-6726317A9422}">
      <dsp:nvSpPr>
        <dsp:cNvPr id="0" name=""/>
        <dsp:cNvSpPr/>
      </dsp:nvSpPr>
      <dsp:spPr>
        <a:xfrm>
          <a:off x="1673987" y="-512314"/>
          <a:ext cx="5735130" cy="5735130"/>
        </a:xfrm>
        <a:prstGeom prst="circularArrow">
          <a:avLst>
            <a:gd name="adj1" fmla="val 5544"/>
            <a:gd name="adj2" fmla="val 330680"/>
            <a:gd name="adj3" fmla="val 12679420"/>
            <a:gd name="adj4" fmla="val 18095594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988E41A-0582-4F23-8D55-F3D59F1A536C}">
      <dsp:nvSpPr>
        <dsp:cNvPr id="0" name=""/>
        <dsp:cNvSpPr/>
      </dsp:nvSpPr>
      <dsp:spPr>
        <a:xfrm>
          <a:off x="2633063" y="71922"/>
          <a:ext cx="3830513" cy="1355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- вчитель</a:t>
          </a:r>
          <a:endParaRPr lang="ru-RU" sz="3200" b="1" kern="1200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sp:txBody>
      <dsp:txXfrm>
        <a:off x="2699213" y="138072"/>
        <a:ext cx="3698213" cy="1222780"/>
      </dsp:txXfrm>
    </dsp:sp>
    <dsp:sp modelId="{8415E4B4-1AD6-4649-8EC1-17A9C8A8304D}">
      <dsp:nvSpPr>
        <dsp:cNvPr id="0" name=""/>
        <dsp:cNvSpPr/>
      </dsp:nvSpPr>
      <dsp:spPr>
        <a:xfrm>
          <a:off x="5160432" y="2035896"/>
          <a:ext cx="3580555" cy="13550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- партнер</a:t>
          </a:r>
          <a:endParaRPr lang="ru-RU" sz="3200" b="1" kern="1200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sp:txBody>
      <dsp:txXfrm>
        <a:off x="5226582" y="2102046"/>
        <a:ext cx="3448255" cy="1222780"/>
      </dsp:txXfrm>
    </dsp:sp>
    <dsp:sp modelId="{F9E74AED-C64E-47D8-B707-2A3C27A5162D}">
      <dsp:nvSpPr>
        <dsp:cNvPr id="0" name=""/>
        <dsp:cNvSpPr/>
      </dsp:nvSpPr>
      <dsp:spPr>
        <a:xfrm>
          <a:off x="4844412" y="4371648"/>
          <a:ext cx="4299587" cy="10231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- професіонал</a:t>
          </a:r>
          <a:endParaRPr lang="ru-RU" sz="3200" b="1" kern="1200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sp:txBody>
      <dsp:txXfrm>
        <a:off x="4894360" y="4421596"/>
        <a:ext cx="4199691" cy="923284"/>
      </dsp:txXfrm>
    </dsp:sp>
    <dsp:sp modelId="{494DDF47-10B5-40F0-9C0A-E3C9DD758A80}">
      <dsp:nvSpPr>
        <dsp:cNvPr id="0" name=""/>
        <dsp:cNvSpPr/>
      </dsp:nvSpPr>
      <dsp:spPr>
        <a:xfrm>
          <a:off x="297715" y="4349921"/>
          <a:ext cx="3891546" cy="107688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- особистість</a:t>
          </a:r>
          <a:endParaRPr lang="ru-RU" sz="3200" b="1" kern="1200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sp:txBody>
      <dsp:txXfrm>
        <a:off x="350284" y="4402490"/>
        <a:ext cx="3786408" cy="971744"/>
      </dsp:txXfrm>
    </dsp:sp>
    <dsp:sp modelId="{A2F95DA6-5D04-46A6-A272-BF19AB8AA213}">
      <dsp:nvSpPr>
        <dsp:cNvPr id="0" name=""/>
        <dsp:cNvSpPr/>
      </dsp:nvSpPr>
      <dsp:spPr>
        <a:xfrm>
          <a:off x="455866" y="2035889"/>
          <a:ext cx="3485835" cy="13550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kern="1200" dirty="0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Я </a:t>
          </a:r>
          <a:r>
            <a:rPr lang="uk-UA" sz="3200" b="1" kern="1200" dirty="0" err="1" smtClean="0">
              <a:solidFill>
                <a:schemeClr val="tx1"/>
              </a:solidFill>
              <a:latin typeface="Constantia" pitchFamily="18" charset="0"/>
              <a:cs typeface="Gautami" pitchFamily="34" charset="0"/>
            </a:rPr>
            <a:t>-майстер</a:t>
          </a:r>
          <a:endParaRPr lang="ru-RU" sz="3200" b="1" kern="1200" dirty="0" smtClean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>
            <a:solidFill>
              <a:schemeClr val="tx1"/>
            </a:solidFill>
            <a:latin typeface="Constantia" pitchFamily="18" charset="0"/>
            <a:cs typeface="Gautami" pitchFamily="34" charset="0"/>
          </a:endParaRPr>
        </a:p>
      </dsp:txBody>
      <dsp:txXfrm>
        <a:off x="522016" y="2102039"/>
        <a:ext cx="3353535" cy="12227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01B52-905B-4A78-A137-CFB2AE4E4C58}">
      <dsp:nvSpPr>
        <dsp:cNvPr id="0" name=""/>
        <dsp:cNvSpPr/>
      </dsp:nvSpPr>
      <dsp:spPr>
        <a:xfrm>
          <a:off x="72006" y="216024"/>
          <a:ext cx="6241236" cy="8615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smtClean="0">
              <a:latin typeface="Bookman Old Style" pitchFamily="18" charset="0"/>
            </a:rPr>
            <a:t>Простір подій</a:t>
          </a:r>
          <a:endParaRPr lang="ru-RU" sz="3200" b="1" i="1" kern="1200" dirty="0">
            <a:latin typeface="Bookman Old Style" pitchFamily="18" charset="0"/>
          </a:endParaRPr>
        </a:p>
      </dsp:txBody>
      <dsp:txXfrm>
        <a:off x="97240" y="241258"/>
        <a:ext cx="6190768" cy="811082"/>
      </dsp:txXfrm>
    </dsp:sp>
    <dsp:sp modelId="{507A605A-74DF-4BF4-B920-16FC5086AC98}">
      <dsp:nvSpPr>
        <dsp:cNvPr id="0" name=""/>
        <dsp:cNvSpPr/>
      </dsp:nvSpPr>
      <dsp:spPr>
        <a:xfrm rot="5470283">
          <a:off x="3145669" y="1130728"/>
          <a:ext cx="73296" cy="40254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617A7-CA26-4912-B6EA-181EA9AC0C8F}">
      <dsp:nvSpPr>
        <dsp:cNvPr id="0" name=""/>
        <dsp:cNvSpPr/>
      </dsp:nvSpPr>
      <dsp:spPr>
        <a:xfrm>
          <a:off x="0" y="1224136"/>
          <a:ext cx="6330504" cy="15226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Bookman Old Style" pitchFamily="18" charset="0"/>
            </a:rPr>
            <a:t>Рівень </a:t>
          </a:r>
          <a:r>
            <a:rPr lang="uk-UA" sz="3200" b="1" kern="1200" dirty="0" err="1" smtClean="0">
              <a:latin typeface="Bookman Old Style" pitchFamily="18" charset="0"/>
            </a:rPr>
            <a:t>подієвості</a:t>
          </a:r>
          <a:r>
            <a:rPr lang="uk-UA" sz="3200" b="1" kern="1200" dirty="0" smtClean="0">
              <a:latin typeface="Bookman Old Style" pitchFamily="18" charset="0"/>
            </a:rPr>
            <a:t>: низький, достатній, високий</a:t>
          </a:r>
          <a:endParaRPr lang="ru-RU" sz="3200" b="1" kern="1200" dirty="0">
            <a:latin typeface="Bookman Old Style" pitchFamily="18" charset="0"/>
          </a:endParaRPr>
        </a:p>
      </dsp:txBody>
      <dsp:txXfrm>
        <a:off x="44596" y="1268732"/>
        <a:ext cx="6241312" cy="1433431"/>
      </dsp:txXfrm>
    </dsp:sp>
    <dsp:sp modelId="{F955144E-E77A-4B18-9E26-1973C475B6E3}">
      <dsp:nvSpPr>
        <dsp:cNvPr id="0" name=""/>
        <dsp:cNvSpPr/>
      </dsp:nvSpPr>
      <dsp:spPr>
        <a:xfrm rot="5286758">
          <a:off x="3171206" y="2684211"/>
          <a:ext cx="129045" cy="40254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1339988"/>
            <a:satOff val="-9317"/>
            <a:lumOff val="-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F3CAD4-E6F6-4F91-9FD5-51862808FA99}">
      <dsp:nvSpPr>
        <dsp:cNvPr id="0" name=""/>
        <dsp:cNvSpPr/>
      </dsp:nvSpPr>
      <dsp:spPr>
        <a:xfrm>
          <a:off x="111727" y="2915969"/>
          <a:ext cx="6213982" cy="138397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1879725"/>
            <a:satOff val="-14415"/>
            <a:lumOff val="-108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879725"/>
              <a:satOff val="-14415"/>
              <a:lumOff val="-10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>
              <a:latin typeface="Bookman Old Style" pitchFamily="18" charset="0"/>
            </a:rPr>
            <a:t>Найбільш значимі події</a:t>
          </a:r>
          <a:endParaRPr lang="ru-RU" sz="3200" b="1" kern="1200" dirty="0">
            <a:latin typeface="Bookman Old Style" pitchFamily="18" charset="0"/>
          </a:endParaRPr>
        </a:p>
      </dsp:txBody>
      <dsp:txXfrm>
        <a:off x="152262" y="2956504"/>
        <a:ext cx="6132912" cy="1302907"/>
      </dsp:txXfrm>
    </dsp:sp>
    <dsp:sp modelId="{9E533631-98D0-48CB-BD55-72A5C92DBC6E}">
      <dsp:nvSpPr>
        <dsp:cNvPr id="0" name=""/>
        <dsp:cNvSpPr/>
      </dsp:nvSpPr>
      <dsp:spPr>
        <a:xfrm rot="5348218">
          <a:off x="3171818" y="4358446"/>
          <a:ext cx="117017" cy="40254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8E49A0-A332-429C-B319-2A3BFB6DBB2C}">
      <dsp:nvSpPr>
        <dsp:cNvPr id="0" name=""/>
        <dsp:cNvSpPr/>
      </dsp:nvSpPr>
      <dsp:spPr>
        <a:xfrm>
          <a:off x="176760" y="4457200"/>
          <a:ext cx="6123738" cy="94508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3759449"/>
            <a:satOff val="-28831"/>
            <a:lumOff val="-216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759449"/>
              <a:satOff val="-28831"/>
              <a:lumOff val="-21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>
              <a:latin typeface="Bookman Old Style" pitchFamily="18" charset="0"/>
            </a:rPr>
            <a:t>Що зроблено вперше</a:t>
          </a:r>
          <a:endParaRPr lang="ru-RU" sz="3200" b="1" kern="1200" dirty="0">
            <a:latin typeface="Bookman Old Style" pitchFamily="18" charset="0"/>
          </a:endParaRPr>
        </a:p>
      </dsp:txBody>
      <dsp:txXfrm>
        <a:off x="204441" y="4484881"/>
        <a:ext cx="6068376" cy="88972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C0CD3-B608-4CC8-96ED-FE70C5EF8B7A}">
      <dsp:nvSpPr>
        <dsp:cNvPr id="0" name=""/>
        <dsp:cNvSpPr/>
      </dsp:nvSpPr>
      <dsp:spPr>
        <a:xfrm>
          <a:off x="179510" y="216022"/>
          <a:ext cx="5805476" cy="835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smtClean="0">
              <a:latin typeface="Bookman Old Style" pitchFamily="18" charset="0"/>
            </a:rPr>
            <a:t>Простір взаємодії</a:t>
          </a:r>
          <a:endParaRPr lang="ru-RU" sz="2800" b="1" i="1" kern="1200" dirty="0">
            <a:latin typeface="Bookman Old Style" pitchFamily="18" charset="0"/>
          </a:endParaRPr>
        </a:p>
      </dsp:txBody>
      <dsp:txXfrm>
        <a:off x="203968" y="240480"/>
        <a:ext cx="5756560" cy="786133"/>
      </dsp:txXfrm>
    </dsp:sp>
    <dsp:sp modelId="{8E2CFD93-85FF-4A1D-B7AD-2FFE494BD909}">
      <dsp:nvSpPr>
        <dsp:cNvPr id="0" name=""/>
        <dsp:cNvSpPr/>
      </dsp:nvSpPr>
      <dsp:spPr>
        <a:xfrm rot="5091623">
          <a:off x="3039636" y="1225213"/>
          <a:ext cx="195329" cy="40804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896813-F561-4CDA-B853-C9363D96EF19}">
      <dsp:nvSpPr>
        <dsp:cNvPr id="0" name=""/>
        <dsp:cNvSpPr/>
      </dsp:nvSpPr>
      <dsp:spPr>
        <a:xfrm>
          <a:off x="3" y="1440159"/>
          <a:ext cx="6411573" cy="113384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>
              <a:latin typeface="Bookman Old Style" pitchFamily="18" charset="0"/>
            </a:rPr>
            <a:t>Рівень інтерактивності</a:t>
          </a:r>
          <a:endParaRPr lang="ru-RU" sz="2800" b="1" kern="1200" dirty="0">
            <a:latin typeface="Bookman Old Style" pitchFamily="18" charset="0"/>
          </a:endParaRPr>
        </a:p>
      </dsp:txBody>
      <dsp:txXfrm>
        <a:off x="33212" y="1473368"/>
        <a:ext cx="6345155" cy="1067422"/>
      </dsp:txXfrm>
    </dsp:sp>
    <dsp:sp modelId="{6B9A60D5-2CE6-4A79-B930-DE61B5E0AE63}">
      <dsp:nvSpPr>
        <dsp:cNvPr id="0" name=""/>
        <dsp:cNvSpPr/>
      </dsp:nvSpPr>
      <dsp:spPr>
        <a:xfrm rot="5233127">
          <a:off x="3142131" y="2670753"/>
          <a:ext cx="193782" cy="40804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1339988"/>
            <a:satOff val="-9317"/>
            <a:lumOff val="-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B8D843-1908-43F1-B429-737EE65084CB}">
      <dsp:nvSpPr>
        <dsp:cNvPr id="0" name=""/>
        <dsp:cNvSpPr/>
      </dsp:nvSpPr>
      <dsp:spPr>
        <a:xfrm>
          <a:off x="3" y="2808311"/>
          <a:ext cx="6555466" cy="135954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1879725"/>
            <a:satOff val="-14415"/>
            <a:lumOff val="-108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879725"/>
              <a:satOff val="-14415"/>
              <a:lumOff val="-10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latin typeface="Bookman Old Style" pitchFamily="18" charset="0"/>
            </a:rPr>
            <a:t>Кількість учасників з якими вдалося поспілкуватися</a:t>
          </a:r>
          <a:endParaRPr lang="ru-RU" sz="2400" b="1" kern="1200" dirty="0">
            <a:latin typeface="Bookman Old Style" pitchFamily="18" charset="0"/>
          </a:endParaRPr>
        </a:p>
      </dsp:txBody>
      <dsp:txXfrm>
        <a:off x="39823" y="2848131"/>
        <a:ext cx="6475826" cy="1279900"/>
      </dsp:txXfrm>
    </dsp:sp>
    <dsp:sp modelId="{5765C30B-7472-44FB-ADFD-2C6D89DCE000}">
      <dsp:nvSpPr>
        <dsp:cNvPr id="0" name=""/>
        <dsp:cNvSpPr/>
      </dsp:nvSpPr>
      <dsp:spPr>
        <a:xfrm rot="5285550" flipH="1" flipV="1">
          <a:off x="3210283" y="4292954"/>
          <a:ext cx="190065" cy="464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191CED-8E29-445C-8BAA-83BAAC11734F}">
      <dsp:nvSpPr>
        <dsp:cNvPr id="0" name=""/>
        <dsp:cNvSpPr/>
      </dsp:nvSpPr>
      <dsp:spPr>
        <a:xfrm>
          <a:off x="3" y="4464495"/>
          <a:ext cx="6654534" cy="10217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3759449"/>
            <a:satOff val="-28831"/>
            <a:lumOff val="-216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759449"/>
              <a:satOff val="-28831"/>
              <a:lumOff val="-21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>
              <a:latin typeface="Bookman Old Style" pitchFamily="18" charset="0"/>
            </a:rPr>
            <a:t>Рівень безпеки: низький, достатній, комфортний </a:t>
          </a:r>
          <a:endParaRPr lang="ru-RU" sz="2800" b="1" kern="1200" dirty="0">
            <a:latin typeface="Bookman Old Style" pitchFamily="18" charset="0"/>
          </a:endParaRPr>
        </a:p>
      </dsp:txBody>
      <dsp:txXfrm>
        <a:off x="29930" y="4494422"/>
        <a:ext cx="6594680" cy="96193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104E9-EBD1-4A3F-9CAD-40FD3659B80A}">
      <dsp:nvSpPr>
        <dsp:cNvPr id="0" name=""/>
        <dsp:cNvSpPr/>
      </dsp:nvSpPr>
      <dsp:spPr>
        <a:xfrm>
          <a:off x="0" y="205173"/>
          <a:ext cx="6402369" cy="7409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u="none" kern="1200" dirty="0" smtClean="0">
              <a:latin typeface="Bookman Old Style" pitchFamily="18" charset="0"/>
            </a:rPr>
            <a:t>Простір пізнання</a:t>
          </a:r>
          <a:endParaRPr lang="ru-RU" sz="3200" b="1" i="1" u="none" kern="1200" dirty="0">
            <a:latin typeface="Bookman Old Style" pitchFamily="18" charset="0"/>
          </a:endParaRPr>
        </a:p>
      </dsp:txBody>
      <dsp:txXfrm>
        <a:off x="21703" y="226876"/>
        <a:ext cx="6358963" cy="697585"/>
      </dsp:txXfrm>
    </dsp:sp>
    <dsp:sp modelId="{96D05342-6509-4E20-9267-3EFE610D94BE}">
      <dsp:nvSpPr>
        <dsp:cNvPr id="0" name=""/>
        <dsp:cNvSpPr/>
      </dsp:nvSpPr>
      <dsp:spPr>
        <a:xfrm rot="6529840">
          <a:off x="2972035" y="1024507"/>
          <a:ext cx="124944" cy="79829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1F4401-8D59-4DB5-A6C3-AC4C8BD58391}">
      <dsp:nvSpPr>
        <dsp:cNvPr id="0" name=""/>
        <dsp:cNvSpPr/>
      </dsp:nvSpPr>
      <dsp:spPr>
        <a:xfrm>
          <a:off x="0" y="1182679"/>
          <a:ext cx="5647026" cy="100089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Bookman Old Style" pitchFamily="18" charset="0"/>
              <a:cs typeface="Iskoola Pota" pitchFamily="34" charset="0"/>
            </a:rPr>
            <a:t>Рівень структурованості, концептуальності</a:t>
          </a:r>
          <a:endParaRPr lang="ru-RU" sz="2800" b="1" kern="1200" dirty="0">
            <a:latin typeface="Bookman Old Style" pitchFamily="18" charset="0"/>
            <a:cs typeface="Iskoola Pota" pitchFamily="34" charset="0"/>
          </a:endParaRPr>
        </a:p>
      </dsp:txBody>
      <dsp:txXfrm>
        <a:off x="29315" y="1211994"/>
        <a:ext cx="5588396" cy="942268"/>
      </dsp:txXfrm>
    </dsp:sp>
    <dsp:sp modelId="{56C543BD-958F-4D84-A4EF-4BD9E091C7A6}">
      <dsp:nvSpPr>
        <dsp:cNvPr id="0" name=""/>
        <dsp:cNvSpPr/>
      </dsp:nvSpPr>
      <dsp:spPr>
        <a:xfrm rot="5425671">
          <a:off x="2709958" y="2292281"/>
          <a:ext cx="217415" cy="79829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1339988"/>
            <a:satOff val="-9317"/>
            <a:lumOff val="-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BD6529-49BD-4383-9857-9B26FEDECF8B}">
      <dsp:nvSpPr>
        <dsp:cNvPr id="0" name=""/>
        <dsp:cNvSpPr/>
      </dsp:nvSpPr>
      <dsp:spPr>
        <a:xfrm>
          <a:off x="0" y="2480814"/>
          <a:ext cx="5627520" cy="10167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1879725"/>
            <a:satOff val="-14415"/>
            <a:lumOff val="-108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879725"/>
              <a:satOff val="-14415"/>
              <a:lumOff val="-10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>
              <a:latin typeface="Bookman Old Style" pitchFamily="18" charset="0"/>
              <a:cs typeface="Iskoola Pota" pitchFamily="34" charset="0"/>
            </a:rPr>
            <a:t>Скільки нового</a:t>
          </a:r>
          <a:endParaRPr lang="ru-RU" sz="2800" b="1" kern="1200" dirty="0">
            <a:latin typeface="Bookman Old Style" pitchFamily="18" charset="0"/>
            <a:cs typeface="Iskoola Pota" pitchFamily="34" charset="0"/>
          </a:endParaRPr>
        </a:p>
      </dsp:txBody>
      <dsp:txXfrm>
        <a:off x="29780" y="2510594"/>
        <a:ext cx="5567960" cy="957190"/>
      </dsp:txXfrm>
    </dsp:sp>
    <dsp:sp modelId="{4F8D5FCE-18D3-4876-8A25-C50533678890}">
      <dsp:nvSpPr>
        <dsp:cNvPr id="0" name=""/>
        <dsp:cNvSpPr/>
      </dsp:nvSpPr>
      <dsp:spPr>
        <a:xfrm rot="5934112">
          <a:off x="2561888" y="3639166"/>
          <a:ext cx="287629" cy="79829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4284E2-E0F8-4B82-BB01-2F9CC2E37C35}">
      <dsp:nvSpPr>
        <dsp:cNvPr id="0" name=""/>
        <dsp:cNvSpPr/>
      </dsp:nvSpPr>
      <dsp:spPr>
        <a:xfrm>
          <a:off x="0" y="3860598"/>
          <a:ext cx="5193758" cy="102654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3759449"/>
            <a:satOff val="-28831"/>
            <a:lumOff val="-216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759449"/>
              <a:satOff val="-28831"/>
              <a:lumOff val="-21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>
              <a:latin typeface="Bookman Old Style" pitchFamily="18" charset="0"/>
              <a:cs typeface="Iskoola Pota" pitchFamily="34" charset="0"/>
            </a:rPr>
            <a:t>Точки здивування</a:t>
          </a:r>
          <a:endParaRPr lang="ru-RU" sz="2800" b="1" kern="1200" dirty="0">
            <a:latin typeface="Bookman Old Style" pitchFamily="18" charset="0"/>
            <a:cs typeface="Iskoola Pota" pitchFamily="34" charset="0"/>
          </a:endParaRPr>
        </a:p>
      </dsp:txBody>
      <dsp:txXfrm>
        <a:off x="30066" y="3890664"/>
        <a:ext cx="5133626" cy="96640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11A98-9961-4A24-AC8A-15F9AB9358CA}">
      <dsp:nvSpPr>
        <dsp:cNvPr id="0" name=""/>
        <dsp:cNvSpPr/>
      </dsp:nvSpPr>
      <dsp:spPr>
        <a:xfrm>
          <a:off x="11" y="0"/>
          <a:ext cx="8762976" cy="4800600"/>
        </a:xfrm>
        <a:prstGeom prst="swooshArrow">
          <a:avLst>
            <a:gd name="adj1" fmla="val 25000"/>
            <a:gd name="adj2" fmla="val 25000"/>
          </a:avLst>
        </a:prstGeom>
        <a:solidFill>
          <a:srgbClr val="66FF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FEE46-47C6-4E7A-9B00-0DF25375B09C}">
      <dsp:nvSpPr>
        <dsp:cNvPr id="0" name=""/>
        <dsp:cNvSpPr/>
      </dsp:nvSpPr>
      <dsp:spPr>
        <a:xfrm>
          <a:off x="959025" y="3544415"/>
          <a:ext cx="176662" cy="17666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8B23E-B68D-47D3-8D0A-7DBBFCB43455}">
      <dsp:nvSpPr>
        <dsp:cNvPr id="0" name=""/>
        <dsp:cNvSpPr/>
      </dsp:nvSpPr>
      <dsp:spPr>
        <a:xfrm>
          <a:off x="501455" y="3904457"/>
          <a:ext cx="2775145" cy="64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610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Рівень безпеки</a:t>
          </a:r>
          <a:endParaRPr lang="ru-RU" sz="2800" b="1" kern="1200" dirty="0"/>
        </a:p>
      </dsp:txBody>
      <dsp:txXfrm>
        <a:off x="501455" y="3904457"/>
        <a:ext cx="2775145" cy="649741"/>
      </dsp:txXfrm>
    </dsp:sp>
    <dsp:sp modelId="{41C1B550-12F5-43DF-80A2-319EBF0FF85C}">
      <dsp:nvSpPr>
        <dsp:cNvPr id="0" name=""/>
        <dsp:cNvSpPr/>
      </dsp:nvSpPr>
      <dsp:spPr>
        <a:xfrm>
          <a:off x="2209800" y="2590799"/>
          <a:ext cx="276514" cy="276514"/>
        </a:xfrm>
        <a:prstGeom prst="ellipse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8EB978-EE8C-4C16-941B-E34424C28E5A}">
      <dsp:nvSpPr>
        <dsp:cNvPr id="0" name=""/>
        <dsp:cNvSpPr/>
      </dsp:nvSpPr>
      <dsp:spPr>
        <a:xfrm>
          <a:off x="2057395" y="3047992"/>
          <a:ext cx="2017902" cy="1646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51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Точка здивування</a:t>
          </a:r>
          <a:endParaRPr lang="ru-RU" sz="2800" b="1" kern="1200" dirty="0"/>
        </a:p>
      </dsp:txBody>
      <dsp:txXfrm>
        <a:off x="2057395" y="3047992"/>
        <a:ext cx="2017902" cy="1646151"/>
      </dsp:txXfrm>
    </dsp:sp>
    <dsp:sp modelId="{27A8FDD6-A184-4C57-B07A-9632CF3C29E2}">
      <dsp:nvSpPr>
        <dsp:cNvPr id="0" name=""/>
        <dsp:cNvSpPr/>
      </dsp:nvSpPr>
      <dsp:spPr>
        <a:xfrm>
          <a:off x="3482827" y="1918319"/>
          <a:ext cx="368686" cy="368686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77349-035B-4270-A235-4592953146F6}">
      <dsp:nvSpPr>
        <dsp:cNvPr id="0" name=""/>
        <dsp:cNvSpPr/>
      </dsp:nvSpPr>
      <dsp:spPr>
        <a:xfrm>
          <a:off x="3276596" y="2407475"/>
          <a:ext cx="2156039" cy="2393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5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Інтегруюча метафора </a:t>
          </a:r>
          <a:endParaRPr lang="ru-RU" sz="2800" b="1" kern="1200" dirty="0"/>
        </a:p>
      </dsp:txBody>
      <dsp:txXfrm>
        <a:off x="3276596" y="2407475"/>
        <a:ext cx="2156039" cy="2393124"/>
      </dsp:txXfrm>
    </dsp:sp>
    <dsp:sp modelId="{22CE80B6-8129-4E9C-8207-E2FBF87A1A02}">
      <dsp:nvSpPr>
        <dsp:cNvPr id="0" name=""/>
        <dsp:cNvSpPr/>
      </dsp:nvSpPr>
      <dsp:spPr>
        <a:xfrm>
          <a:off x="4911486" y="1346088"/>
          <a:ext cx="476219" cy="476219"/>
        </a:xfrm>
        <a:prstGeom prst="ellipse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2954B-C2ED-43C6-AF65-152D0F935742}">
      <dsp:nvSpPr>
        <dsp:cNvPr id="0" name=""/>
        <dsp:cNvSpPr/>
      </dsp:nvSpPr>
      <dsp:spPr>
        <a:xfrm>
          <a:off x="4952994" y="1828805"/>
          <a:ext cx="1536192" cy="272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33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Подяки</a:t>
          </a:r>
          <a:endParaRPr lang="ru-RU" sz="2800" b="1" kern="1200" dirty="0"/>
        </a:p>
      </dsp:txBody>
      <dsp:txXfrm>
        <a:off x="4952994" y="1828805"/>
        <a:ext cx="1536192" cy="2727187"/>
      </dsp:txXfrm>
    </dsp:sp>
    <dsp:sp modelId="{A59BF8E3-3C52-4DE5-A4FE-1103220A44B4}">
      <dsp:nvSpPr>
        <dsp:cNvPr id="0" name=""/>
        <dsp:cNvSpPr/>
      </dsp:nvSpPr>
      <dsp:spPr>
        <a:xfrm>
          <a:off x="6382390" y="963960"/>
          <a:ext cx="606795" cy="606795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9B896-BA1D-44EB-A225-DAF0FEEB636E}">
      <dsp:nvSpPr>
        <dsp:cNvPr id="0" name=""/>
        <dsp:cNvSpPr/>
      </dsp:nvSpPr>
      <dsp:spPr>
        <a:xfrm>
          <a:off x="6754367" y="685786"/>
          <a:ext cx="2008632" cy="2715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152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Погляд у майбутнє</a:t>
          </a:r>
          <a:endParaRPr lang="ru-RU" sz="2800" b="1" kern="1200" dirty="0"/>
        </a:p>
      </dsp:txBody>
      <dsp:txXfrm>
        <a:off x="6754367" y="685786"/>
        <a:ext cx="2008632" cy="2715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D9505-EABF-4508-863C-4EE8CCC6FBB4}">
      <dsp:nvSpPr>
        <dsp:cNvPr id="0" name=""/>
        <dsp:cNvSpPr/>
      </dsp:nvSpPr>
      <dsp:spPr>
        <a:xfrm rot="16200000">
          <a:off x="1234900" y="-1214968"/>
          <a:ext cx="2176016" cy="4605952"/>
        </a:xfrm>
        <a:prstGeom prst="round1Rect">
          <a:avLst/>
        </a:prstGeom>
        <a:solidFill>
          <a:srgbClr val="33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uk-UA" sz="3200" b="1" kern="1200" dirty="0" smtClean="0">
              <a:solidFill>
                <a:srgbClr val="002060"/>
              </a:solidFill>
            </a:rPr>
            <a:t>Предметний аналіз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uk-UA" sz="3200" b="1" i="1" kern="1200" dirty="0" smtClean="0">
              <a:solidFill>
                <a:srgbClr val="002060"/>
              </a:solidFill>
            </a:rPr>
            <a:t>Що відбувається?</a:t>
          </a:r>
          <a:endParaRPr lang="ru-RU" sz="3200" b="1" i="1" kern="1200" dirty="0">
            <a:solidFill>
              <a:srgbClr val="002060"/>
            </a:solidFill>
          </a:endParaRPr>
        </a:p>
      </dsp:txBody>
      <dsp:txXfrm rot="5400000">
        <a:off x="19932" y="0"/>
        <a:ext cx="4605952" cy="1632012"/>
      </dsp:txXfrm>
    </dsp:sp>
    <dsp:sp modelId="{977DD0A2-78AD-4F80-B07D-1F6B9F36B59F}">
      <dsp:nvSpPr>
        <dsp:cNvPr id="0" name=""/>
        <dsp:cNvSpPr/>
      </dsp:nvSpPr>
      <dsp:spPr>
        <a:xfrm>
          <a:off x="4625884" y="0"/>
          <a:ext cx="4605952" cy="2176016"/>
        </a:xfrm>
        <a:prstGeom prst="round1Rect">
          <a:avLst/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uk-UA" sz="3200" b="1" kern="1200" dirty="0" smtClean="0">
              <a:solidFill>
                <a:srgbClr val="002060"/>
              </a:solidFill>
            </a:rPr>
            <a:t>Операційний аналіз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uk-UA" sz="3200" b="1" i="1" kern="1200" dirty="0" smtClean="0">
              <a:solidFill>
                <a:srgbClr val="002060"/>
              </a:solidFill>
            </a:rPr>
            <a:t>Як відбувається?</a:t>
          </a:r>
          <a:endParaRPr lang="ru-RU" sz="3200" b="1" i="1" kern="1200" dirty="0">
            <a:solidFill>
              <a:srgbClr val="002060"/>
            </a:solidFill>
          </a:endParaRPr>
        </a:p>
      </dsp:txBody>
      <dsp:txXfrm>
        <a:off x="4625884" y="0"/>
        <a:ext cx="4605952" cy="1632012"/>
      </dsp:txXfrm>
    </dsp:sp>
    <dsp:sp modelId="{651C931A-D49E-4823-B931-525229CBFBFE}">
      <dsp:nvSpPr>
        <dsp:cNvPr id="0" name=""/>
        <dsp:cNvSpPr/>
      </dsp:nvSpPr>
      <dsp:spPr>
        <a:xfrm rot="10800000">
          <a:off x="-19932" y="2207568"/>
          <a:ext cx="4685681" cy="2144463"/>
        </a:xfrm>
        <a:prstGeom prst="round1Rect">
          <a:avLst/>
        </a:prstGeom>
        <a:solidFill>
          <a:srgbClr val="00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Інтелектуальна рефлексія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uk-UA" sz="3200" b="1" i="1" kern="1200" dirty="0" smtClean="0">
              <a:solidFill>
                <a:schemeClr val="bg1"/>
              </a:solidFill>
            </a:rPr>
            <a:t>Які думки?</a:t>
          </a:r>
          <a:endParaRPr lang="ru-RU" sz="3200" b="1" i="1" kern="1200" dirty="0">
            <a:solidFill>
              <a:schemeClr val="bg1"/>
            </a:solidFill>
          </a:endParaRPr>
        </a:p>
      </dsp:txBody>
      <dsp:txXfrm rot="10800000">
        <a:off x="-19932" y="2743684"/>
        <a:ext cx="4685681" cy="1608347"/>
      </dsp:txXfrm>
    </dsp:sp>
    <dsp:sp modelId="{7A21455A-079F-44DA-BD31-E782E52E0041}">
      <dsp:nvSpPr>
        <dsp:cNvPr id="0" name=""/>
        <dsp:cNvSpPr/>
      </dsp:nvSpPr>
      <dsp:spPr>
        <a:xfrm rot="5400000">
          <a:off x="5840853" y="961047"/>
          <a:ext cx="2176016" cy="4605952"/>
        </a:xfrm>
        <a:prstGeom prst="round1Rect">
          <a:avLst/>
        </a:prstGeom>
        <a:solidFill>
          <a:srgbClr val="66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uk-UA" sz="3200" b="1" kern="1200" dirty="0" smtClean="0">
              <a:solidFill>
                <a:srgbClr val="C00000"/>
              </a:solidFill>
            </a:rPr>
            <a:t>Інтуїтивна рефлексія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uk-UA" sz="3200" b="1" i="1" kern="1200" dirty="0" smtClean="0">
              <a:solidFill>
                <a:srgbClr val="C00000"/>
              </a:solidFill>
            </a:rPr>
            <a:t>Які відчуття?</a:t>
          </a:r>
          <a:endParaRPr lang="ru-RU" sz="3200" b="1" i="1" kern="1200" dirty="0">
            <a:solidFill>
              <a:srgbClr val="C00000"/>
            </a:solidFill>
          </a:endParaRPr>
        </a:p>
      </dsp:txBody>
      <dsp:txXfrm rot="-5400000">
        <a:off x="4625885" y="2720019"/>
        <a:ext cx="4605952" cy="1632012"/>
      </dsp:txXfrm>
    </dsp:sp>
    <dsp:sp modelId="{C0014139-B482-4DEE-89E5-E35D34250FAF}">
      <dsp:nvSpPr>
        <dsp:cNvPr id="0" name=""/>
        <dsp:cNvSpPr/>
      </dsp:nvSpPr>
      <dsp:spPr>
        <a:xfrm>
          <a:off x="2647298" y="1465117"/>
          <a:ext cx="3917307" cy="14217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uk-UA" sz="3200" b="1" kern="1200" dirty="0" smtClean="0"/>
            <a:t>Ага – реакція</a:t>
          </a:r>
        </a:p>
        <a:p>
          <a:pPr lvl="0" algn="ctr" defTabSz="14224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uk-UA" sz="3200" b="1" kern="1200" dirty="0" smtClean="0"/>
            <a:t>Інсайт</a:t>
          </a:r>
        </a:p>
        <a:p>
          <a:pPr lvl="0" algn="ctr" defTabSz="14224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uk-UA" sz="3200" b="1" kern="1200" dirty="0" smtClean="0"/>
            <a:t>Нова ідея</a:t>
          </a:r>
          <a:endParaRPr lang="ru-RU" sz="3200" b="1" kern="1200" dirty="0"/>
        </a:p>
      </dsp:txBody>
      <dsp:txXfrm>
        <a:off x="2716704" y="1534523"/>
        <a:ext cx="3778495" cy="12829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353B6-C756-4B8C-9D54-B4AC30B9A83A}">
      <dsp:nvSpPr>
        <dsp:cNvPr id="0" name=""/>
        <dsp:cNvSpPr/>
      </dsp:nvSpPr>
      <dsp:spPr>
        <a:xfrm>
          <a:off x="0" y="273572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FA07C-DA59-4390-B15E-D3C025543306}">
      <dsp:nvSpPr>
        <dsp:cNvPr id="0" name=""/>
        <dsp:cNvSpPr/>
      </dsp:nvSpPr>
      <dsp:spPr>
        <a:xfrm>
          <a:off x="346710" y="8169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Незакінчена історія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100426"/>
        <a:ext cx="4816472" cy="346292"/>
      </dsp:txXfrm>
    </dsp:sp>
    <dsp:sp modelId="{8115A34D-AE83-4247-8EC6-33C984C5B565}">
      <dsp:nvSpPr>
        <dsp:cNvPr id="0" name=""/>
        <dsp:cNvSpPr/>
      </dsp:nvSpPr>
      <dsp:spPr>
        <a:xfrm>
          <a:off x="0" y="863252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72021"/>
              <a:satOff val="4693"/>
              <a:lumOff val="5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0A131-F5F3-4F7D-8CA2-DDFEABBD3DC9}">
      <dsp:nvSpPr>
        <dsp:cNvPr id="0" name=""/>
        <dsp:cNvSpPr/>
      </dsp:nvSpPr>
      <dsp:spPr>
        <a:xfrm>
          <a:off x="346710" y="67137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Дослідницька діяльність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690106"/>
        <a:ext cx="4816472" cy="346292"/>
      </dsp:txXfrm>
    </dsp:sp>
    <dsp:sp modelId="{E49059AB-E206-4C1A-B52D-0C556E5B2DFD}">
      <dsp:nvSpPr>
        <dsp:cNvPr id="0" name=""/>
        <dsp:cNvSpPr/>
      </dsp:nvSpPr>
      <dsp:spPr>
        <a:xfrm>
          <a:off x="0" y="1452932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44043"/>
              <a:satOff val="9385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49F7F-9960-4E90-888C-CAA7B3F5F643}">
      <dsp:nvSpPr>
        <dsp:cNvPr id="0" name=""/>
        <dsp:cNvSpPr/>
      </dsp:nvSpPr>
      <dsp:spPr>
        <a:xfrm>
          <a:off x="346710" y="126105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Точка здивування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1279786"/>
        <a:ext cx="4816472" cy="346292"/>
      </dsp:txXfrm>
    </dsp:sp>
    <dsp:sp modelId="{0EB45E22-8A9D-4FDC-AB1D-7F0C1F6B872D}">
      <dsp:nvSpPr>
        <dsp:cNvPr id="0" name=""/>
        <dsp:cNvSpPr/>
      </dsp:nvSpPr>
      <dsp:spPr>
        <a:xfrm>
          <a:off x="0" y="2042612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416064"/>
              <a:satOff val="14078"/>
              <a:lumOff val="15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CEC6F-537C-4CC2-9ECB-21EC5D57AD38}">
      <dsp:nvSpPr>
        <dsp:cNvPr id="0" name=""/>
        <dsp:cNvSpPr/>
      </dsp:nvSpPr>
      <dsp:spPr>
        <a:xfrm>
          <a:off x="346710" y="185073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Народження запитань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1869466"/>
        <a:ext cx="4816472" cy="346292"/>
      </dsp:txXfrm>
    </dsp:sp>
    <dsp:sp modelId="{D850886D-6EEE-467A-8E07-09D3DDA2289E}">
      <dsp:nvSpPr>
        <dsp:cNvPr id="0" name=""/>
        <dsp:cNvSpPr/>
      </dsp:nvSpPr>
      <dsp:spPr>
        <a:xfrm>
          <a:off x="0" y="2632292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888085"/>
              <a:satOff val="18770"/>
              <a:lumOff val="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A9064-8BEF-4E48-8A26-033096EED452}">
      <dsp:nvSpPr>
        <dsp:cNvPr id="0" name=""/>
        <dsp:cNvSpPr/>
      </dsp:nvSpPr>
      <dsp:spPr>
        <a:xfrm>
          <a:off x="346710" y="244041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Паузи для роздумів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2459146"/>
        <a:ext cx="4816472" cy="346292"/>
      </dsp:txXfrm>
    </dsp:sp>
    <dsp:sp modelId="{644CCB87-108C-4522-A59B-B22FEE4653A4}">
      <dsp:nvSpPr>
        <dsp:cNvPr id="0" name=""/>
        <dsp:cNvSpPr/>
      </dsp:nvSpPr>
      <dsp:spPr>
        <a:xfrm>
          <a:off x="0" y="3221972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360106"/>
              <a:satOff val="23463"/>
              <a:lumOff val="25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2C332-6F2B-4AA6-8A8A-85268A1ADA62}">
      <dsp:nvSpPr>
        <dsp:cNvPr id="0" name=""/>
        <dsp:cNvSpPr/>
      </dsp:nvSpPr>
      <dsp:spPr>
        <a:xfrm>
          <a:off x="346710" y="303009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Пізнавальні діалоги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3048826"/>
        <a:ext cx="4816472" cy="346292"/>
      </dsp:txXfrm>
    </dsp:sp>
    <dsp:sp modelId="{E2DC9EE1-7F43-48B2-9211-58D973C22AFA}">
      <dsp:nvSpPr>
        <dsp:cNvPr id="0" name=""/>
        <dsp:cNvSpPr/>
      </dsp:nvSpPr>
      <dsp:spPr>
        <a:xfrm>
          <a:off x="0" y="3811652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832128"/>
              <a:satOff val="28156"/>
              <a:lumOff val="30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8171" tIns="270764" rIns="538171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b="1" kern="1200">
            <a:solidFill>
              <a:srgbClr val="660033"/>
            </a:solidFill>
          </a:endParaRPr>
        </a:p>
      </dsp:txBody>
      <dsp:txXfrm>
        <a:off x="0" y="3811652"/>
        <a:ext cx="6934200" cy="327600"/>
      </dsp:txXfrm>
    </dsp:sp>
    <dsp:sp modelId="{5C5AEDD1-1BC7-4DEF-91E9-050A66957537}">
      <dsp:nvSpPr>
        <dsp:cNvPr id="0" name=""/>
        <dsp:cNvSpPr/>
      </dsp:nvSpPr>
      <dsp:spPr>
        <a:xfrm>
          <a:off x="346710" y="361977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Використання ігор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3638506"/>
        <a:ext cx="4816472" cy="346292"/>
      </dsp:txXfrm>
    </dsp:sp>
    <dsp:sp modelId="{3D022EA8-679E-49E9-A1C5-C78F911220A8}">
      <dsp:nvSpPr>
        <dsp:cNvPr id="0" name=""/>
        <dsp:cNvSpPr/>
      </dsp:nvSpPr>
      <dsp:spPr>
        <a:xfrm>
          <a:off x="0" y="4401332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304149"/>
              <a:satOff val="32848"/>
              <a:lumOff val="3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22572-0468-49A7-BC8D-09CEE9DA57AF}">
      <dsp:nvSpPr>
        <dsp:cNvPr id="0" name=""/>
        <dsp:cNvSpPr/>
      </dsp:nvSpPr>
      <dsp:spPr>
        <a:xfrm>
          <a:off x="346710" y="420945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Інтегруюча метафора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4228186"/>
        <a:ext cx="4816472" cy="346292"/>
      </dsp:txXfrm>
    </dsp:sp>
    <dsp:sp modelId="{9C9B92B0-CAC6-4C60-805F-F09BDB8581CA}">
      <dsp:nvSpPr>
        <dsp:cNvPr id="0" name=""/>
        <dsp:cNvSpPr/>
      </dsp:nvSpPr>
      <dsp:spPr>
        <a:xfrm>
          <a:off x="0" y="4991011"/>
          <a:ext cx="6934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76170"/>
              <a:satOff val="37541"/>
              <a:lumOff val="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47F16-E741-44C3-8431-232BD22D5421}">
      <dsp:nvSpPr>
        <dsp:cNvPr id="0" name=""/>
        <dsp:cNvSpPr/>
      </dsp:nvSpPr>
      <dsp:spPr>
        <a:xfrm>
          <a:off x="346710" y="4799132"/>
          <a:ext cx="4853940" cy="3837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660033"/>
              </a:solidFill>
            </a:rPr>
            <a:t>Погляд в майбутнє</a:t>
          </a:r>
          <a:endParaRPr lang="ru-RU" sz="2800" b="1" kern="1200" dirty="0">
            <a:solidFill>
              <a:srgbClr val="660033"/>
            </a:solidFill>
          </a:endParaRPr>
        </a:p>
      </dsp:txBody>
      <dsp:txXfrm>
        <a:off x="365444" y="4817866"/>
        <a:ext cx="4816472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648B8-E95D-4C3F-B0A4-E132F7574C7A}">
      <dsp:nvSpPr>
        <dsp:cNvPr id="0" name=""/>
        <dsp:cNvSpPr/>
      </dsp:nvSpPr>
      <dsp:spPr>
        <a:xfrm>
          <a:off x="1697842" y="351538"/>
          <a:ext cx="5024568" cy="5536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6949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C00000"/>
              </a:solidFill>
            </a:rPr>
            <a:t>5 цінностей уроку</a:t>
          </a:r>
          <a:endParaRPr lang="uk-UA" sz="4000" b="1" kern="1200" dirty="0">
            <a:solidFill>
              <a:srgbClr val="C00000"/>
            </a:solidFill>
          </a:endParaRPr>
        </a:p>
      </dsp:txBody>
      <dsp:txXfrm>
        <a:off x="1724868" y="378564"/>
        <a:ext cx="4970516" cy="499574"/>
      </dsp:txXfrm>
    </dsp:sp>
    <dsp:sp modelId="{936EFEC7-410E-4E8A-9699-0F711030DE72}">
      <dsp:nvSpPr>
        <dsp:cNvPr id="0" name=""/>
        <dsp:cNvSpPr/>
      </dsp:nvSpPr>
      <dsp:spPr>
        <a:xfrm>
          <a:off x="6510455" y="-2"/>
          <a:ext cx="1947203" cy="143575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AC7A6-BEBF-40F3-B080-2576DDB1149D}">
      <dsp:nvSpPr>
        <dsp:cNvPr id="0" name=""/>
        <dsp:cNvSpPr/>
      </dsp:nvSpPr>
      <dsp:spPr>
        <a:xfrm>
          <a:off x="1309920" y="49096"/>
          <a:ext cx="2352592" cy="18860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err="1" smtClean="0">
              <a:solidFill>
                <a:srgbClr val="660066"/>
              </a:solidFill>
              <a:latin typeface="Bookman Old Style" pitchFamily="18" charset="0"/>
            </a:rPr>
            <a:t>Досуб</a:t>
          </a:r>
          <a:r>
            <a:rPr lang="en-US" sz="2000" b="1" kern="1200" dirty="0" smtClean="0">
              <a:solidFill>
                <a:srgbClr val="660066"/>
              </a:solidFill>
              <a:latin typeface="Bookman Old Style" pitchFamily="18" charset="0"/>
            </a:rPr>
            <a:t>’</a:t>
          </a:r>
          <a:r>
            <a:rPr lang="uk-UA" sz="2000" b="1" kern="1200" dirty="0" err="1" smtClean="0">
              <a:solidFill>
                <a:srgbClr val="660066"/>
              </a:solidFill>
              <a:latin typeface="Bookman Old Style" pitchFamily="18" charset="0"/>
            </a:rPr>
            <a:t>єктна</a:t>
          </a:r>
          <a:r>
            <a:rPr lang="uk-UA" sz="2000" b="1" kern="1200" dirty="0" smtClean="0">
              <a:solidFill>
                <a:srgbClr val="660066"/>
              </a:solidFill>
              <a:latin typeface="Bookman Old Style" pitchFamily="18" charset="0"/>
            </a:rPr>
            <a:t> </a:t>
          </a:r>
          <a:r>
            <a:rPr lang="uk-UA" sz="2000" kern="1200" dirty="0" smtClean="0">
              <a:solidFill>
                <a:srgbClr val="003300"/>
              </a:solidFill>
            </a:rPr>
            <a:t>(об</a:t>
          </a:r>
          <a:r>
            <a:rPr lang="en-US" sz="2000" kern="1200" dirty="0" smtClean="0">
              <a:solidFill>
                <a:srgbClr val="003300"/>
              </a:solidFill>
            </a:rPr>
            <a:t>’</a:t>
          </a:r>
          <a:r>
            <a:rPr lang="uk-UA" sz="2000" kern="1200" dirty="0" err="1" smtClean="0">
              <a:solidFill>
                <a:srgbClr val="003300"/>
              </a:solidFill>
            </a:rPr>
            <a:t>єкт-об</a:t>
          </a:r>
          <a:r>
            <a:rPr lang="en-US" sz="2000" kern="1200" dirty="0" smtClean="0">
              <a:solidFill>
                <a:srgbClr val="003300"/>
              </a:solidFill>
            </a:rPr>
            <a:t>’</a:t>
          </a:r>
          <a:r>
            <a:rPr lang="uk-UA" sz="2000" kern="1200" dirty="0" err="1" smtClean="0">
              <a:solidFill>
                <a:srgbClr val="003300"/>
              </a:solidFill>
            </a:rPr>
            <a:t>єктна</a:t>
          </a:r>
          <a:r>
            <a:rPr lang="uk-UA" sz="2000" kern="1200" dirty="0" smtClean="0">
              <a:solidFill>
                <a:srgbClr val="003300"/>
              </a:solidFill>
            </a:rPr>
            <a:t>) взаємодія, відсутня цінність  себе та інших</a:t>
          </a:r>
          <a:endParaRPr lang="ru-RU" sz="2000" kern="1200" dirty="0">
            <a:solidFill>
              <a:srgbClr val="003300"/>
            </a:solidFill>
          </a:endParaRPr>
        </a:p>
      </dsp:txBody>
      <dsp:txXfrm>
        <a:off x="1354112" y="93288"/>
        <a:ext cx="2264208" cy="1841819"/>
      </dsp:txXfrm>
    </dsp:sp>
    <dsp:sp modelId="{19DCE8FF-D3D1-4613-B04D-7C27EE573831}">
      <dsp:nvSpPr>
        <dsp:cNvPr id="0" name=""/>
        <dsp:cNvSpPr/>
      </dsp:nvSpPr>
      <dsp:spPr>
        <a:xfrm>
          <a:off x="1228688" y="1943607"/>
          <a:ext cx="2246278" cy="59626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chemeClr val="bg2">
                  <a:lumMod val="10000"/>
                </a:schemeClr>
              </a:solidFill>
            </a:rPr>
            <a:t>“Чорна</a:t>
          </a:r>
          <a:r>
            <a:rPr lang="uk-UA" sz="2000" b="1" kern="1200" dirty="0" smtClean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uk-UA" sz="2000" b="1" kern="1200" dirty="0" err="1" smtClean="0">
              <a:solidFill>
                <a:schemeClr val="bg2">
                  <a:lumMod val="10000"/>
                </a:schemeClr>
              </a:solidFill>
            </a:rPr>
            <a:t>діра</a:t>
          </a:r>
          <a:r>
            <a:rPr lang="uk-UA" sz="2000" b="1" kern="1200" dirty="0" err="1" smtClean="0">
              <a:solidFill>
                <a:srgbClr val="FFFF00"/>
              </a:solidFill>
            </a:rPr>
            <a:t>”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1228688" y="1943607"/>
        <a:ext cx="1581886" cy="596267"/>
      </dsp:txXfrm>
    </dsp:sp>
    <dsp:sp modelId="{29697A7A-FE85-4830-87F3-74138BE2B294}">
      <dsp:nvSpPr>
        <dsp:cNvPr id="0" name=""/>
        <dsp:cNvSpPr/>
      </dsp:nvSpPr>
      <dsp:spPr>
        <a:xfrm>
          <a:off x="2641338" y="1661080"/>
          <a:ext cx="1212614" cy="9726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52864-0500-4AD1-877A-5F8F4226A1EC}">
      <dsp:nvSpPr>
        <dsp:cNvPr id="0" name=""/>
        <dsp:cNvSpPr/>
      </dsp:nvSpPr>
      <dsp:spPr>
        <a:xfrm>
          <a:off x="4053660" y="60528"/>
          <a:ext cx="2997897" cy="157338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893326"/>
              <a:satOff val="-6211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err="1" smtClean="0">
              <a:solidFill>
                <a:srgbClr val="660066"/>
              </a:solidFill>
              <a:latin typeface="Bookman Old Style" pitchFamily="18" charset="0"/>
            </a:rPr>
            <a:t>Суб</a:t>
          </a:r>
          <a:r>
            <a:rPr lang="en-US" sz="2000" b="1" kern="1200" dirty="0" smtClean="0">
              <a:solidFill>
                <a:srgbClr val="660066"/>
              </a:solidFill>
              <a:latin typeface="Bookman Old Style" pitchFamily="18" charset="0"/>
            </a:rPr>
            <a:t>’</a:t>
          </a:r>
          <a:r>
            <a:rPr lang="uk-UA" sz="2000" b="1" kern="1200" dirty="0" err="1" smtClean="0">
              <a:solidFill>
                <a:srgbClr val="660066"/>
              </a:solidFill>
              <a:latin typeface="Bookman Old Style" pitchFamily="18" charset="0"/>
            </a:rPr>
            <a:t>єкт-об</a:t>
          </a:r>
          <a:r>
            <a:rPr lang="en-US" sz="2000" b="1" kern="1200" dirty="0" smtClean="0">
              <a:solidFill>
                <a:srgbClr val="660066"/>
              </a:solidFill>
              <a:latin typeface="Bookman Old Style" pitchFamily="18" charset="0"/>
            </a:rPr>
            <a:t>’</a:t>
          </a:r>
          <a:r>
            <a:rPr lang="uk-UA" sz="2000" b="1" kern="1200" dirty="0" err="1" smtClean="0">
              <a:solidFill>
                <a:srgbClr val="660066"/>
              </a:solidFill>
              <a:latin typeface="Bookman Old Style" pitchFamily="18" charset="0"/>
            </a:rPr>
            <a:t>єктна</a:t>
          </a:r>
          <a:r>
            <a:rPr lang="uk-UA" sz="2000" b="1" kern="1200" dirty="0" smtClean="0">
              <a:solidFill>
                <a:srgbClr val="660066"/>
              </a:solidFill>
              <a:latin typeface="Bookman Old Style" pitchFamily="18" charset="0"/>
            </a:rPr>
            <a:t> </a:t>
          </a:r>
          <a:r>
            <a:rPr lang="uk-UA" sz="2000" kern="1200" dirty="0" smtClean="0">
              <a:solidFill>
                <a:srgbClr val="003300"/>
              </a:solidFill>
            </a:rPr>
            <a:t>взаємодія,бачить цінність в собі, та не визнає цінності іншого</a:t>
          </a:r>
          <a:endParaRPr lang="ru-RU" sz="2000" kern="1200" dirty="0">
            <a:solidFill>
              <a:srgbClr val="003300"/>
            </a:solidFill>
          </a:endParaRPr>
        </a:p>
      </dsp:txBody>
      <dsp:txXfrm>
        <a:off x="4090526" y="97394"/>
        <a:ext cx="2924165" cy="1536514"/>
      </dsp:txXfrm>
    </dsp:sp>
    <dsp:sp modelId="{FD5AE8E6-60A3-4A15-8B50-EAD4E7FD2F1A}">
      <dsp:nvSpPr>
        <dsp:cNvPr id="0" name=""/>
        <dsp:cNvSpPr/>
      </dsp:nvSpPr>
      <dsp:spPr>
        <a:xfrm>
          <a:off x="4088427" y="1652839"/>
          <a:ext cx="2966934" cy="676553"/>
        </a:xfrm>
        <a:prstGeom prst="rect">
          <a:avLst/>
        </a:prstGeom>
        <a:solidFill>
          <a:schemeClr val="accent5">
            <a:hueOff val="893326"/>
            <a:satOff val="-6211"/>
            <a:lumOff val="-785"/>
            <a:alphaOff val="0"/>
          </a:schemeClr>
        </a:solidFill>
        <a:ln w="25400" cap="flat" cmpd="sng" algn="ctr">
          <a:solidFill>
            <a:schemeClr val="accent5">
              <a:hueOff val="893326"/>
              <a:satOff val="-6211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chemeClr val="accent2">
                  <a:lumMod val="50000"/>
                </a:schemeClr>
              </a:solidFill>
            </a:rPr>
            <a:t>“Скупчення</a:t>
          </a:r>
          <a:r>
            <a:rPr lang="uk-UA" sz="2000" b="1" kern="1200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uk-UA" sz="2000" b="1" kern="1200" dirty="0" err="1" smtClean="0">
              <a:solidFill>
                <a:schemeClr val="accent2">
                  <a:lumMod val="50000"/>
                </a:schemeClr>
              </a:solidFill>
            </a:rPr>
            <a:t>астероїдів”</a:t>
          </a:r>
          <a:endParaRPr lang="ru-RU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088427" y="1652839"/>
        <a:ext cx="2089390" cy="676553"/>
      </dsp:txXfrm>
    </dsp:sp>
    <dsp:sp modelId="{BDDCB664-E788-4B0A-8277-C62EB74D6FC2}">
      <dsp:nvSpPr>
        <dsp:cNvPr id="0" name=""/>
        <dsp:cNvSpPr/>
      </dsp:nvSpPr>
      <dsp:spPr>
        <a:xfrm>
          <a:off x="6044781" y="1375064"/>
          <a:ext cx="1129371" cy="105272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8BA029-A875-42C4-875E-B3E64CDBA74F}">
      <dsp:nvSpPr>
        <dsp:cNvPr id="0" name=""/>
        <dsp:cNvSpPr/>
      </dsp:nvSpPr>
      <dsp:spPr>
        <a:xfrm>
          <a:off x="1291055" y="3095423"/>
          <a:ext cx="2521422" cy="18290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786651"/>
              <a:satOff val="-12423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err="1" smtClean="0">
              <a:solidFill>
                <a:srgbClr val="660066"/>
              </a:solidFill>
              <a:latin typeface="Bookman Old Style" pitchFamily="18" charset="0"/>
            </a:rPr>
            <a:t>Діяльнісно-ціннісна</a:t>
          </a:r>
          <a:r>
            <a:rPr lang="uk-UA" sz="1800" kern="1200" dirty="0" smtClean="0">
              <a:solidFill>
                <a:srgbClr val="660066"/>
              </a:solidFill>
              <a:latin typeface="Bookman Old Style" pitchFamily="18" charset="0"/>
            </a:rPr>
            <a:t> </a:t>
          </a:r>
          <a:r>
            <a:rPr lang="uk-UA" sz="1800" kern="1200" dirty="0" smtClean="0">
              <a:solidFill>
                <a:srgbClr val="003300"/>
              </a:solidFill>
            </a:rPr>
            <a:t>взаємодія, цінність себе та інших в </a:t>
          </a:r>
          <a:r>
            <a:rPr lang="uk-UA" sz="1800" kern="1200" dirty="0" err="1" smtClean="0">
              <a:solidFill>
                <a:srgbClr val="003300"/>
              </a:solidFill>
            </a:rPr>
            <a:t>зв</a:t>
          </a:r>
          <a:r>
            <a:rPr lang="en-US" sz="1800" kern="1200" dirty="0" smtClean="0">
              <a:solidFill>
                <a:srgbClr val="003300"/>
              </a:solidFill>
            </a:rPr>
            <a:t>’</a:t>
          </a:r>
          <a:r>
            <a:rPr lang="uk-UA" sz="1800" kern="1200" dirty="0" err="1" smtClean="0">
              <a:solidFill>
                <a:srgbClr val="003300"/>
              </a:solidFill>
            </a:rPr>
            <a:t>язку</a:t>
          </a:r>
          <a:r>
            <a:rPr lang="uk-UA" sz="1800" kern="1200" dirty="0" smtClean="0">
              <a:solidFill>
                <a:srgbClr val="003300"/>
              </a:solidFill>
            </a:rPr>
            <a:t> з спільною діяльністю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1333912" y="3138280"/>
        <a:ext cx="2435708" cy="1786213"/>
      </dsp:txXfrm>
    </dsp:sp>
    <dsp:sp modelId="{ACC1B872-74B1-401F-A209-D89A1EAD7CBF}">
      <dsp:nvSpPr>
        <dsp:cNvPr id="0" name=""/>
        <dsp:cNvSpPr/>
      </dsp:nvSpPr>
      <dsp:spPr>
        <a:xfrm>
          <a:off x="1292341" y="4801838"/>
          <a:ext cx="2178830" cy="676553"/>
        </a:xfrm>
        <a:prstGeom prst="rect">
          <a:avLst/>
        </a:prstGeom>
        <a:solidFill>
          <a:schemeClr val="accent5">
            <a:hueOff val="1786651"/>
            <a:satOff val="-12423"/>
            <a:lumOff val="-1569"/>
            <a:alphaOff val="0"/>
          </a:schemeClr>
        </a:solidFill>
        <a:ln w="25400" cap="flat" cmpd="sng" algn="ctr">
          <a:solidFill>
            <a:schemeClr val="accent5">
              <a:hueOff val="1786651"/>
              <a:satOff val="-12423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chemeClr val="accent2">
                  <a:lumMod val="50000"/>
                </a:schemeClr>
              </a:solidFill>
            </a:rPr>
            <a:t>“Зоряна</a:t>
          </a:r>
          <a:r>
            <a:rPr lang="uk-UA" sz="2000" b="1" kern="1200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uk-UA" sz="2000" b="1" kern="1200" dirty="0" err="1" smtClean="0">
              <a:solidFill>
                <a:schemeClr val="accent2">
                  <a:lumMod val="50000"/>
                </a:schemeClr>
              </a:solidFill>
            </a:rPr>
            <a:t>система”</a:t>
          </a:r>
          <a:endParaRPr lang="ru-RU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292341" y="4801838"/>
        <a:ext cx="1534387" cy="676553"/>
      </dsp:txXfrm>
    </dsp:sp>
    <dsp:sp modelId="{BA1ACEB3-E949-470E-94BA-18BACF4B7BF1}">
      <dsp:nvSpPr>
        <dsp:cNvPr id="0" name=""/>
        <dsp:cNvSpPr/>
      </dsp:nvSpPr>
      <dsp:spPr>
        <a:xfrm>
          <a:off x="2821026" y="4454621"/>
          <a:ext cx="1184212" cy="10784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1FF4F-CD9A-48A6-8233-D420EF682B2D}">
      <dsp:nvSpPr>
        <dsp:cNvPr id="0" name=""/>
        <dsp:cNvSpPr/>
      </dsp:nvSpPr>
      <dsp:spPr>
        <a:xfrm>
          <a:off x="4185567" y="3060106"/>
          <a:ext cx="2757825" cy="19325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679977"/>
              <a:satOff val="-18634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err="1" smtClean="0">
              <a:solidFill>
                <a:srgbClr val="660066"/>
              </a:solidFill>
              <a:latin typeface="Bookman Old Style" pitchFamily="18" charset="0"/>
            </a:rPr>
            <a:t>Полісуб</a:t>
          </a:r>
          <a:r>
            <a:rPr lang="en-US" sz="2100" b="1" kern="1200" dirty="0" smtClean="0">
              <a:solidFill>
                <a:srgbClr val="660066"/>
              </a:solidFill>
              <a:latin typeface="Bookman Old Style" pitchFamily="18" charset="0"/>
            </a:rPr>
            <a:t>’</a:t>
          </a:r>
          <a:r>
            <a:rPr lang="uk-UA" sz="2100" b="1" kern="1200" dirty="0" err="1" smtClean="0">
              <a:solidFill>
                <a:srgbClr val="660066"/>
              </a:solidFill>
              <a:latin typeface="Bookman Old Style" pitchFamily="18" charset="0"/>
            </a:rPr>
            <a:t>єктна</a:t>
          </a:r>
          <a:r>
            <a:rPr lang="uk-UA" sz="2100" b="1" kern="1200" dirty="0" smtClean="0">
              <a:solidFill>
                <a:srgbClr val="660066"/>
              </a:solidFill>
              <a:latin typeface="Bookman Old Style" pitchFamily="18" charset="0"/>
            </a:rPr>
            <a:t> </a:t>
          </a:r>
          <a:r>
            <a:rPr lang="uk-UA" sz="2100" kern="1200" dirty="0" smtClean="0">
              <a:solidFill>
                <a:srgbClr val="003300"/>
              </a:solidFill>
            </a:rPr>
            <a:t>взаємодія, бачить самоцінність себе і партнера</a:t>
          </a:r>
          <a:endParaRPr lang="ru-RU" sz="2100" kern="1200" dirty="0">
            <a:solidFill>
              <a:srgbClr val="003300"/>
            </a:solidFill>
          </a:endParaRPr>
        </a:p>
      </dsp:txBody>
      <dsp:txXfrm>
        <a:off x="4230850" y="3105389"/>
        <a:ext cx="2667259" cy="1887300"/>
      </dsp:txXfrm>
    </dsp:sp>
    <dsp:sp modelId="{C9749ED3-CE58-430B-AEF6-4FACEB52261E}">
      <dsp:nvSpPr>
        <dsp:cNvPr id="0" name=""/>
        <dsp:cNvSpPr/>
      </dsp:nvSpPr>
      <dsp:spPr>
        <a:xfrm>
          <a:off x="4157597" y="4776663"/>
          <a:ext cx="2480026" cy="676553"/>
        </a:xfrm>
        <a:prstGeom prst="rect">
          <a:avLst/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 w="25400" cap="flat" cmpd="sng" algn="ctr">
          <a:solidFill>
            <a:schemeClr val="accent5">
              <a:hueOff val="2679977"/>
              <a:satOff val="-18634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rgbClr val="002060"/>
              </a:solidFill>
            </a:rPr>
            <a:t>“Галактична</a:t>
          </a:r>
          <a:r>
            <a:rPr lang="uk-UA" sz="2000" b="1" kern="1200" dirty="0" smtClean="0">
              <a:solidFill>
                <a:srgbClr val="002060"/>
              </a:solidFill>
            </a:rPr>
            <a:t> </a:t>
          </a:r>
          <a:r>
            <a:rPr lang="uk-UA" sz="2000" b="1" kern="1200" dirty="0" err="1" smtClean="0">
              <a:solidFill>
                <a:srgbClr val="002060"/>
              </a:solidFill>
            </a:rPr>
            <a:t>рада”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4157597" y="4776663"/>
        <a:ext cx="1746497" cy="676553"/>
      </dsp:txXfrm>
    </dsp:sp>
    <dsp:sp modelId="{D1DE824A-E9C4-45EE-8015-763A92FB67B1}">
      <dsp:nvSpPr>
        <dsp:cNvPr id="0" name=""/>
        <dsp:cNvSpPr/>
      </dsp:nvSpPr>
      <dsp:spPr>
        <a:xfrm>
          <a:off x="5876560" y="4409978"/>
          <a:ext cx="1132905" cy="11161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3637A-8197-4431-B143-194A56EC66D9}">
      <dsp:nvSpPr>
        <dsp:cNvPr id="0" name=""/>
        <dsp:cNvSpPr/>
      </dsp:nvSpPr>
      <dsp:spPr>
        <a:xfrm>
          <a:off x="1574682" y="-454102"/>
          <a:ext cx="6005205" cy="5355717"/>
        </a:xfrm>
        <a:prstGeom prst="circularArrow">
          <a:avLst>
            <a:gd name="adj1" fmla="val 5544"/>
            <a:gd name="adj2" fmla="val 330680"/>
            <a:gd name="adj3" fmla="val 12733647"/>
            <a:gd name="adj4" fmla="val 18058239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7302A8D-3C4C-468A-A4A2-D2D2EB6E2D86}">
      <dsp:nvSpPr>
        <dsp:cNvPr id="0" name=""/>
        <dsp:cNvSpPr/>
      </dsp:nvSpPr>
      <dsp:spPr>
        <a:xfrm>
          <a:off x="2812048" y="1612"/>
          <a:ext cx="3530471" cy="1265783"/>
        </a:xfrm>
        <a:prstGeom prst="round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  - </a:t>
          </a:r>
          <a:r>
            <a:rPr lang="uk-UA" sz="3200" b="1" kern="1200" dirty="0" smtClean="0"/>
            <a:t>дорослий</a:t>
          </a:r>
          <a:endParaRPr lang="uk-UA" sz="3200" b="1" kern="1200" dirty="0"/>
        </a:p>
      </dsp:txBody>
      <dsp:txXfrm>
        <a:off x="2873838" y="63402"/>
        <a:ext cx="3406891" cy="1142203"/>
      </dsp:txXfrm>
    </dsp:sp>
    <dsp:sp modelId="{4B1934E9-26B4-46D1-B261-6231E36A967A}">
      <dsp:nvSpPr>
        <dsp:cNvPr id="0" name=""/>
        <dsp:cNvSpPr/>
      </dsp:nvSpPr>
      <dsp:spPr>
        <a:xfrm>
          <a:off x="6359251" y="1413766"/>
          <a:ext cx="2784748" cy="1265783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tx1"/>
              </a:solidFill>
            </a:rPr>
            <a:t> - учень</a:t>
          </a:r>
          <a:endParaRPr lang="uk-UA" sz="3200" b="1" kern="1200" dirty="0">
            <a:solidFill>
              <a:schemeClr val="tx1"/>
            </a:solidFill>
          </a:endParaRPr>
        </a:p>
      </dsp:txBody>
      <dsp:txXfrm>
        <a:off x="6421041" y="1475556"/>
        <a:ext cx="2661168" cy="1142203"/>
      </dsp:txXfrm>
    </dsp:sp>
    <dsp:sp modelId="{4239BD08-29E1-4A62-92B6-ECAF39FB9A95}">
      <dsp:nvSpPr>
        <dsp:cNvPr id="0" name=""/>
        <dsp:cNvSpPr/>
      </dsp:nvSpPr>
      <dsp:spPr>
        <a:xfrm>
          <a:off x="5161912" y="4134816"/>
          <a:ext cx="3772514" cy="126578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accent2">
                  <a:lumMod val="50000"/>
                </a:schemeClr>
              </a:solidFill>
            </a:rPr>
            <a:t>  - </a:t>
          </a:r>
          <a:r>
            <a:rPr lang="uk-UA" sz="3200" b="1" kern="1200" dirty="0" smtClean="0">
              <a:solidFill>
                <a:srgbClr val="FFFF00"/>
              </a:solidFill>
            </a:rPr>
            <a:t>партнер</a:t>
          </a:r>
          <a:endParaRPr lang="uk-UA" sz="3200" b="1" kern="1200" dirty="0">
            <a:solidFill>
              <a:srgbClr val="FFFF00"/>
            </a:solidFill>
          </a:endParaRPr>
        </a:p>
      </dsp:txBody>
      <dsp:txXfrm>
        <a:off x="5223702" y="4196606"/>
        <a:ext cx="3648934" cy="1142203"/>
      </dsp:txXfrm>
    </dsp:sp>
    <dsp:sp modelId="{A0C5497C-6B5E-497B-A06B-FCED3CB1799F}">
      <dsp:nvSpPr>
        <dsp:cNvPr id="0" name=""/>
        <dsp:cNvSpPr/>
      </dsp:nvSpPr>
      <dsp:spPr>
        <a:xfrm>
          <a:off x="179511" y="4032441"/>
          <a:ext cx="3219595" cy="12657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FFFF99"/>
              </a:solidFill>
            </a:rPr>
            <a:t> мандрівник</a:t>
          </a:r>
          <a:r>
            <a:rPr lang="uk-UA" sz="2400" b="1" kern="1200" smtClean="0">
              <a:solidFill>
                <a:srgbClr val="FFFF99"/>
              </a:solidFill>
            </a:rPr>
            <a:t>, дослідник</a:t>
          </a:r>
          <a:r>
            <a:rPr lang="uk-UA" sz="2400" b="1" kern="1200" dirty="0" smtClean="0">
              <a:solidFill>
                <a:srgbClr val="FFFF99"/>
              </a:solidFill>
            </a:rPr>
            <a:t>, винахідник</a:t>
          </a:r>
          <a:endParaRPr lang="uk-UA" sz="2400" b="1" kern="1200" dirty="0">
            <a:solidFill>
              <a:srgbClr val="FFFF99"/>
            </a:solidFill>
          </a:endParaRPr>
        </a:p>
      </dsp:txBody>
      <dsp:txXfrm>
        <a:off x="241301" y="4094231"/>
        <a:ext cx="3096015" cy="1142203"/>
      </dsp:txXfrm>
    </dsp:sp>
    <dsp:sp modelId="{7296959A-F8E5-4E98-8DAA-24E3DA8D5CDC}">
      <dsp:nvSpPr>
        <dsp:cNvPr id="0" name=""/>
        <dsp:cNvSpPr/>
      </dsp:nvSpPr>
      <dsp:spPr>
        <a:xfrm>
          <a:off x="79259" y="1578371"/>
          <a:ext cx="2805886" cy="126578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1E1E78"/>
              </a:solidFill>
            </a:rPr>
            <a:t>    - особистість</a:t>
          </a:r>
          <a:endParaRPr lang="uk-UA" sz="2800" b="1" kern="1200" dirty="0">
            <a:solidFill>
              <a:srgbClr val="1E1E78"/>
            </a:solidFill>
          </a:endParaRPr>
        </a:p>
      </dsp:txBody>
      <dsp:txXfrm>
        <a:off x="141049" y="1640161"/>
        <a:ext cx="2682306" cy="1142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AE758-5F7A-4110-AAE5-F3AEDBFAACD2}">
      <dsp:nvSpPr>
        <dsp:cNvPr id="0" name=""/>
        <dsp:cNvSpPr/>
      </dsp:nvSpPr>
      <dsp:spPr>
        <a:xfrm>
          <a:off x="0" y="0"/>
          <a:ext cx="3260992" cy="1246999"/>
        </a:xfrm>
        <a:prstGeom prst="roundRect">
          <a:avLst>
            <a:gd name="adj" fmla="val 10000"/>
          </a:avLst>
        </a:prstGeom>
        <a:solidFill>
          <a:srgbClr val="66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Група пошуку</a:t>
          </a:r>
          <a:endParaRPr lang="ru-RU" sz="2100" b="1" kern="1200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36523" y="36523"/>
        <a:ext cx="1810012" cy="1173953"/>
      </dsp:txXfrm>
    </dsp:sp>
    <dsp:sp modelId="{AB46631F-FF37-4A7F-AC28-4B1B1CB07508}">
      <dsp:nvSpPr>
        <dsp:cNvPr id="0" name=""/>
        <dsp:cNvSpPr/>
      </dsp:nvSpPr>
      <dsp:spPr>
        <a:xfrm>
          <a:off x="273108" y="1473726"/>
          <a:ext cx="3260992" cy="1246999"/>
        </a:xfrm>
        <a:prstGeom prst="roundRect">
          <a:avLst>
            <a:gd name="adj" fmla="val 10000"/>
          </a:avLst>
        </a:prstGeom>
        <a:solidFill>
          <a:schemeClr val="accent4">
            <a:hueOff val="-1521875"/>
            <a:satOff val="16014"/>
            <a:lumOff val="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Група дослідження</a:t>
          </a:r>
          <a:endParaRPr lang="ru-RU" sz="2100" b="1" kern="1200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309631" y="1510249"/>
        <a:ext cx="2104289" cy="1173953"/>
      </dsp:txXfrm>
    </dsp:sp>
    <dsp:sp modelId="{E092106B-853A-43D4-99A7-644CC5A93422}">
      <dsp:nvSpPr>
        <dsp:cNvPr id="0" name=""/>
        <dsp:cNvSpPr/>
      </dsp:nvSpPr>
      <dsp:spPr>
        <a:xfrm>
          <a:off x="542140" y="2947452"/>
          <a:ext cx="3260992" cy="1246999"/>
        </a:xfrm>
        <a:prstGeom prst="roundRect">
          <a:avLst>
            <a:gd name="adj" fmla="val 1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Група виробництва</a:t>
          </a:r>
          <a:endParaRPr lang="ru-RU" sz="2100" b="1" kern="1200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578663" y="2983975"/>
        <a:ext cx="2108365" cy="1173953"/>
      </dsp:txXfrm>
    </dsp:sp>
    <dsp:sp modelId="{30087668-A559-4F75-A6CF-48C25907B633}">
      <dsp:nvSpPr>
        <dsp:cNvPr id="0" name=""/>
        <dsp:cNvSpPr/>
      </dsp:nvSpPr>
      <dsp:spPr>
        <a:xfrm>
          <a:off x="815248" y="4421178"/>
          <a:ext cx="3260992" cy="1246999"/>
        </a:xfrm>
        <a:prstGeom prst="roundRect">
          <a:avLst>
            <a:gd name="adj" fmla="val 10000"/>
          </a:avLst>
        </a:prstGeom>
        <a:solidFill>
          <a:srgbClr val="FF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Група спілкування</a:t>
          </a:r>
          <a:endParaRPr lang="ru-RU" sz="2100" b="1" kern="1200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851771" y="4457701"/>
        <a:ext cx="2104289" cy="1173953"/>
      </dsp:txXfrm>
    </dsp:sp>
    <dsp:sp modelId="{22D34B10-49DF-4AE5-8AC7-1FE8852780C9}">
      <dsp:nvSpPr>
        <dsp:cNvPr id="0" name=""/>
        <dsp:cNvSpPr/>
      </dsp:nvSpPr>
      <dsp:spPr>
        <a:xfrm>
          <a:off x="2450443" y="955087"/>
          <a:ext cx="810549" cy="810549"/>
        </a:xfrm>
        <a:prstGeom prst="downArrow">
          <a:avLst>
            <a:gd name="adj1" fmla="val 55000"/>
            <a:gd name="adj2" fmla="val 45000"/>
          </a:avLst>
        </a:prstGeom>
        <a:solidFill>
          <a:srgbClr val="66FF66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2632817" y="955087"/>
        <a:ext cx="445801" cy="609938"/>
      </dsp:txXfrm>
    </dsp:sp>
    <dsp:sp modelId="{7C7F0D27-7B1C-42B9-80E8-15EF6BD17F96}">
      <dsp:nvSpPr>
        <dsp:cNvPr id="0" name=""/>
        <dsp:cNvSpPr/>
      </dsp:nvSpPr>
      <dsp:spPr>
        <a:xfrm>
          <a:off x="2723551" y="2428814"/>
          <a:ext cx="810549" cy="81054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2905925" y="2428814"/>
        <a:ext cx="445801" cy="609938"/>
      </dsp:txXfrm>
    </dsp:sp>
    <dsp:sp modelId="{258DA78E-CADA-415D-B469-7828F0064264}">
      <dsp:nvSpPr>
        <dsp:cNvPr id="0" name=""/>
        <dsp:cNvSpPr/>
      </dsp:nvSpPr>
      <dsp:spPr>
        <a:xfrm>
          <a:off x="2992583" y="3902540"/>
          <a:ext cx="810549" cy="810549"/>
        </a:xfrm>
        <a:prstGeom prst="downArrow">
          <a:avLst>
            <a:gd name="adj1" fmla="val 55000"/>
            <a:gd name="adj2" fmla="val 45000"/>
          </a:avLst>
        </a:prstGeom>
        <a:solidFill>
          <a:srgbClr val="FF33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3174957" y="3902540"/>
        <a:ext cx="445801" cy="6099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2A307-8EE7-4812-81F8-7845CC293932}">
      <dsp:nvSpPr>
        <dsp:cNvPr id="0" name=""/>
        <dsp:cNvSpPr/>
      </dsp:nvSpPr>
      <dsp:spPr>
        <a:xfrm rot="5400000">
          <a:off x="6146735" y="-1963027"/>
          <a:ext cx="782715" cy="485278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kern="1200" dirty="0" smtClean="0"/>
            <a:t>Чутливе приєднання до ритму освітнього простору, встановлення контакту</a:t>
          </a:r>
          <a:endParaRPr lang="ru-RU" sz="1900" b="1" kern="1200" dirty="0"/>
        </a:p>
      </dsp:txBody>
      <dsp:txXfrm rot="-5400000">
        <a:off x="4111699" y="72009"/>
        <a:ext cx="4852788" cy="782715"/>
      </dsp:txXfrm>
    </dsp:sp>
    <dsp:sp modelId="{C52A0F1A-98D9-464C-9425-AA6ABEE9A234}">
      <dsp:nvSpPr>
        <dsp:cNvPr id="0" name=""/>
        <dsp:cNvSpPr/>
      </dsp:nvSpPr>
      <dsp:spPr>
        <a:xfrm flipH="1">
          <a:off x="0" y="144016"/>
          <a:ext cx="3498945" cy="671675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571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70C0"/>
              </a:solidFill>
            </a:rPr>
            <a:t>Вхід в контакт</a:t>
          </a:r>
          <a:endParaRPr lang="ru-RU" sz="2800" b="1" kern="1200" dirty="0">
            <a:solidFill>
              <a:srgbClr val="0070C0"/>
            </a:solidFill>
          </a:endParaRPr>
        </a:p>
      </dsp:txBody>
      <dsp:txXfrm>
        <a:off x="32788" y="176804"/>
        <a:ext cx="3433369" cy="606099"/>
      </dsp:txXfrm>
    </dsp:sp>
    <dsp:sp modelId="{83DC0BAE-81BC-4A0E-93F0-8B6C8F0D8AAE}">
      <dsp:nvSpPr>
        <dsp:cNvPr id="0" name=""/>
        <dsp:cNvSpPr/>
      </dsp:nvSpPr>
      <dsp:spPr>
        <a:xfrm rot="5400000">
          <a:off x="6088514" y="-881474"/>
          <a:ext cx="842371" cy="4909576"/>
        </a:xfrm>
        <a:prstGeom prst="rect">
          <a:avLst/>
        </a:prstGeom>
        <a:solidFill>
          <a:srgbClr val="FFFFCC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kern="1200" dirty="0" smtClean="0"/>
            <a:t>Опора на досвід учасників діалогу,прийняття навчального завдання</a:t>
          </a:r>
          <a:endParaRPr lang="ru-RU" sz="1900" b="1" kern="1200" dirty="0"/>
        </a:p>
      </dsp:txBody>
      <dsp:txXfrm rot="-5400000">
        <a:off x="4054912" y="1152128"/>
        <a:ext cx="4909576" cy="842371"/>
      </dsp:txXfrm>
    </dsp:sp>
    <dsp:sp modelId="{78D36A85-44F1-46F4-B2E4-A39A7BDACC67}">
      <dsp:nvSpPr>
        <dsp:cNvPr id="0" name=""/>
        <dsp:cNvSpPr/>
      </dsp:nvSpPr>
      <dsp:spPr>
        <a:xfrm flipH="1">
          <a:off x="0" y="1152129"/>
          <a:ext cx="3528383" cy="799652"/>
        </a:xfrm>
        <a:prstGeom prst="roundRect">
          <a:avLst/>
        </a:prstGeom>
        <a:solidFill>
          <a:srgbClr val="F9FFA7"/>
        </a:solidFill>
        <a:ln w="571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accent6">
                  <a:lumMod val="50000"/>
                </a:schemeClr>
              </a:solidFill>
            </a:rPr>
            <a:t>Розвиток контакту</a:t>
          </a:r>
          <a:endParaRPr lang="ru-RU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9036" y="1191165"/>
        <a:ext cx="3450311" cy="721580"/>
      </dsp:txXfrm>
    </dsp:sp>
    <dsp:sp modelId="{D2A7A0E9-0E27-4494-8BA2-7F2589D0E6CE}">
      <dsp:nvSpPr>
        <dsp:cNvPr id="0" name=""/>
        <dsp:cNvSpPr/>
      </dsp:nvSpPr>
      <dsp:spPr>
        <a:xfrm flipH="1">
          <a:off x="0" y="2304257"/>
          <a:ext cx="3559012" cy="102431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5715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Сходження до істини у </a:t>
          </a:r>
          <a:r>
            <a:rPr lang="uk-UA" sz="2400" b="1" kern="1200" dirty="0" err="1" smtClean="0">
              <a:solidFill>
                <a:srgbClr val="002060"/>
              </a:solidFill>
            </a:rPr>
            <a:t>втілюючому</a:t>
          </a:r>
          <a:r>
            <a:rPr lang="uk-UA" sz="2400" b="1" kern="1200" dirty="0" smtClean="0">
              <a:solidFill>
                <a:srgbClr val="002060"/>
              </a:solidFill>
            </a:rPr>
            <a:t> діалозі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50003" y="2354260"/>
        <a:ext cx="3459006" cy="924311"/>
      </dsp:txXfrm>
    </dsp:sp>
    <dsp:sp modelId="{1CCDB003-437E-4840-B7D6-1332465160C1}">
      <dsp:nvSpPr>
        <dsp:cNvPr id="0" name=""/>
        <dsp:cNvSpPr/>
      </dsp:nvSpPr>
      <dsp:spPr>
        <a:xfrm flipH="1">
          <a:off x="0" y="4896543"/>
          <a:ext cx="3363408" cy="624649"/>
        </a:xfrm>
        <a:prstGeom prst="roundRect">
          <a:avLst/>
        </a:prstGeom>
        <a:solidFill>
          <a:srgbClr val="FFCCFF"/>
        </a:solidFill>
        <a:ln w="5715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accent1">
                  <a:lumMod val="75000"/>
                </a:schemeClr>
              </a:solidFill>
            </a:rPr>
            <a:t>Вихід з контакту</a:t>
          </a:r>
          <a:endParaRPr lang="ru-RU" sz="2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0493" y="4927036"/>
        <a:ext cx="3302422" cy="563663"/>
      </dsp:txXfrm>
    </dsp:sp>
    <dsp:sp modelId="{5BEFE06C-FC37-4765-8C9F-FD9A0708465E}">
      <dsp:nvSpPr>
        <dsp:cNvPr id="0" name=""/>
        <dsp:cNvSpPr/>
      </dsp:nvSpPr>
      <dsp:spPr>
        <a:xfrm>
          <a:off x="4036344" y="3636377"/>
          <a:ext cx="4928143" cy="67701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rgbClr val="002060"/>
              </a:solidFill>
            </a:rPr>
            <a:t>Інтеграція нового досвіду – знання в картину світу учня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4036344" y="3636377"/>
        <a:ext cx="4928143" cy="677014"/>
      </dsp:txXfrm>
    </dsp:sp>
    <dsp:sp modelId="{4DEEDC4E-751C-4E18-AE62-6DD210DBD0CF}">
      <dsp:nvSpPr>
        <dsp:cNvPr id="0" name=""/>
        <dsp:cNvSpPr/>
      </dsp:nvSpPr>
      <dsp:spPr>
        <a:xfrm>
          <a:off x="4063275" y="2160240"/>
          <a:ext cx="4838224" cy="111006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Підживлення, віддзеркалення, візаві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у парній і груповій роботі</a:t>
          </a:r>
          <a:endParaRPr lang="ru-RU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063275" y="2160240"/>
        <a:ext cx="4838224" cy="1110066"/>
      </dsp:txXfrm>
    </dsp:sp>
    <dsp:sp modelId="{2C6ACE1F-0CD8-4274-8458-FC522AA74101}">
      <dsp:nvSpPr>
        <dsp:cNvPr id="0" name=""/>
        <dsp:cNvSpPr/>
      </dsp:nvSpPr>
      <dsp:spPr>
        <a:xfrm>
          <a:off x="3991949" y="4896543"/>
          <a:ext cx="4972538" cy="684879"/>
        </a:xfrm>
        <a:prstGeom prst="rect">
          <a:avLst/>
        </a:prstGeom>
        <a:gradFill flip="none" rotWithShape="0">
          <a:gsLst>
            <a:gs pos="0">
              <a:srgbClr val="FF8BFF">
                <a:tint val="66000"/>
                <a:satMod val="160000"/>
              </a:srgbClr>
            </a:gs>
            <a:gs pos="50000">
              <a:srgbClr val="FF8BFF">
                <a:tint val="44500"/>
                <a:satMod val="160000"/>
              </a:srgbClr>
            </a:gs>
            <a:gs pos="100000">
              <a:srgbClr val="FF8BFF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Усвідомлення - рефлексія</a:t>
          </a:r>
          <a:endParaRPr lang="ru-RU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991949" y="4896543"/>
        <a:ext cx="4972538" cy="6848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363A5-EC56-49FD-BF03-B2511A1B742A}">
      <dsp:nvSpPr>
        <dsp:cNvPr id="0" name=""/>
        <dsp:cNvSpPr/>
      </dsp:nvSpPr>
      <dsp:spPr>
        <a:xfrm>
          <a:off x="4667825" y="1656223"/>
          <a:ext cx="91440" cy="3084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49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C9D55-5F2B-491C-8173-1A1BAC9B41AD}">
      <dsp:nvSpPr>
        <dsp:cNvPr id="0" name=""/>
        <dsp:cNvSpPr/>
      </dsp:nvSpPr>
      <dsp:spPr>
        <a:xfrm>
          <a:off x="3345043" y="674164"/>
          <a:ext cx="1368502" cy="30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230"/>
              </a:lnTo>
              <a:lnTo>
                <a:pt x="1368502" y="210230"/>
              </a:lnTo>
              <a:lnTo>
                <a:pt x="1368502" y="3084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BD318F-17D7-440F-A8BB-AFF51F33502D}">
      <dsp:nvSpPr>
        <dsp:cNvPr id="0" name=""/>
        <dsp:cNvSpPr/>
      </dsp:nvSpPr>
      <dsp:spPr>
        <a:xfrm>
          <a:off x="1655899" y="1656223"/>
          <a:ext cx="91440" cy="3084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49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C26203-5063-448B-BEFF-0BD18608CE6B}">
      <dsp:nvSpPr>
        <dsp:cNvPr id="0" name=""/>
        <dsp:cNvSpPr/>
      </dsp:nvSpPr>
      <dsp:spPr>
        <a:xfrm>
          <a:off x="1701619" y="674164"/>
          <a:ext cx="1643423" cy="308495"/>
        </a:xfrm>
        <a:custGeom>
          <a:avLst/>
          <a:gdLst/>
          <a:ahLst/>
          <a:cxnLst/>
          <a:rect l="0" t="0" r="0" b="0"/>
          <a:pathLst>
            <a:path>
              <a:moveTo>
                <a:pt x="1643423" y="0"/>
              </a:moveTo>
              <a:lnTo>
                <a:pt x="1643423" y="210230"/>
              </a:lnTo>
              <a:lnTo>
                <a:pt x="0" y="210230"/>
              </a:lnTo>
              <a:lnTo>
                <a:pt x="0" y="3084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3407B-0F98-4F89-9323-480C82752F1B}">
      <dsp:nvSpPr>
        <dsp:cNvPr id="0" name=""/>
        <dsp:cNvSpPr/>
      </dsp:nvSpPr>
      <dsp:spPr>
        <a:xfrm>
          <a:off x="1659796" y="600"/>
          <a:ext cx="3370493" cy="6735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12C21B-C3E8-4411-8ADE-DD1B756C9D57}">
      <dsp:nvSpPr>
        <dsp:cNvPr id="0" name=""/>
        <dsp:cNvSpPr/>
      </dsp:nvSpPr>
      <dsp:spPr>
        <a:xfrm>
          <a:off x="1777655" y="112566"/>
          <a:ext cx="3370493" cy="673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rPr>
            <a:t>Контакт</a:t>
          </a:r>
          <a:endParaRPr lang="ru-RU" sz="2800" b="1" kern="1200" dirty="0">
            <a:solidFill>
              <a:schemeClr val="accent6">
                <a:lumMod val="50000"/>
              </a:schemeClr>
            </a:solidFill>
            <a:latin typeface="Bookman Old Style" pitchFamily="18" charset="0"/>
          </a:endParaRPr>
        </a:p>
      </dsp:txBody>
      <dsp:txXfrm>
        <a:off x="1797383" y="132294"/>
        <a:ext cx="3331037" cy="634107"/>
      </dsp:txXfrm>
    </dsp:sp>
    <dsp:sp modelId="{3E4FA0B7-182D-46D9-A173-0038CD08BBE1}">
      <dsp:nvSpPr>
        <dsp:cNvPr id="0" name=""/>
        <dsp:cNvSpPr/>
      </dsp:nvSpPr>
      <dsp:spPr>
        <a:xfrm>
          <a:off x="455340" y="982659"/>
          <a:ext cx="2492558" cy="6735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D889D7-F063-4518-BCCB-EAFA6977CFDD}">
      <dsp:nvSpPr>
        <dsp:cNvPr id="0" name=""/>
        <dsp:cNvSpPr/>
      </dsp:nvSpPr>
      <dsp:spPr>
        <a:xfrm>
          <a:off x="573199" y="1094626"/>
          <a:ext cx="2492558" cy="673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solidFill>
                <a:srgbClr val="C00000"/>
              </a:solidFill>
              <a:latin typeface="Arial Black" pitchFamily="34" charset="0"/>
              <a:ea typeface="FangSong" pitchFamily="49" charset="-122"/>
            </a:rPr>
            <a:t>Кон</a:t>
          </a:r>
          <a:r>
            <a:rPr lang="uk-UA" sz="2400" b="1" kern="1200" dirty="0" smtClean="0">
              <a:solidFill>
                <a:srgbClr val="C00000"/>
              </a:solidFill>
              <a:latin typeface="Arial Black" pitchFamily="34" charset="0"/>
              <a:ea typeface="FangSong" pitchFamily="49" charset="-122"/>
            </a:rPr>
            <a:t>:</a:t>
          </a:r>
          <a:endParaRPr lang="ru-RU" sz="2400" b="1" kern="1200" dirty="0">
            <a:solidFill>
              <a:srgbClr val="C00000"/>
            </a:solidFill>
            <a:latin typeface="Arial Black" pitchFamily="34" charset="0"/>
            <a:ea typeface="FangSong" pitchFamily="49" charset="-122"/>
          </a:endParaRPr>
        </a:p>
      </dsp:txBody>
      <dsp:txXfrm>
        <a:off x="592927" y="1114354"/>
        <a:ext cx="2453102" cy="634107"/>
      </dsp:txXfrm>
    </dsp:sp>
    <dsp:sp modelId="{33893B39-0317-47A0-BFBD-3E1D873C7889}">
      <dsp:nvSpPr>
        <dsp:cNvPr id="0" name=""/>
        <dsp:cNvSpPr/>
      </dsp:nvSpPr>
      <dsp:spPr>
        <a:xfrm>
          <a:off x="389718" y="1964719"/>
          <a:ext cx="2623802" cy="6735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71EA1-DA6E-43A6-9C87-8E9614872041}">
      <dsp:nvSpPr>
        <dsp:cNvPr id="0" name=""/>
        <dsp:cNvSpPr/>
      </dsp:nvSpPr>
      <dsp:spPr>
        <a:xfrm>
          <a:off x="507577" y="2076685"/>
          <a:ext cx="2623802" cy="673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Bookman Old Style" pitchFamily="18" charset="0"/>
            </a:rPr>
            <a:t>життя, на кону, досконалий</a:t>
          </a:r>
          <a:endParaRPr lang="ru-RU" sz="1800" b="1" kern="1200" dirty="0">
            <a:latin typeface="Bookman Old Style" pitchFamily="18" charset="0"/>
          </a:endParaRPr>
        </a:p>
      </dsp:txBody>
      <dsp:txXfrm>
        <a:off x="527305" y="2096413"/>
        <a:ext cx="2584346" cy="634107"/>
      </dsp:txXfrm>
    </dsp:sp>
    <dsp:sp modelId="{8A400C2A-3C3E-4FE9-82D9-862F336441FC}">
      <dsp:nvSpPr>
        <dsp:cNvPr id="0" name=""/>
        <dsp:cNvSpPr/>
      </dsp:nvSpPr>
      <dsp:spPr>
        <a:xfrm>
          <a:off x="3192346" y="982659"/>
          <a:ext cx="3042398" cy="6735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99B23C-B489-448F-A2A7-080879A19192}">
      <dsp:nvSpPr>
        <dsp:cNvPr id="0" name=""/>
        <dsp:cNvSpPr/>
      </dsp:nvSpPr>
      <dsp:spPr>
        <a:xfrm>
          <a:off x="3310205" y="1094626"/>
          <a:ext cx="3042398" cy="673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  <a:latin typeface="Arial Black" pitchFamily="34" charset="0"/>
            </a:rPr>
            <a:t>Такт:</a:t>
          </a:r>
          <a:endParaRPr lang="ru-RU" sz="2400" b="1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3329933" y="1114354"/>
        <a:ext cx="3002942" cy="634107"/>
      </dsp:txXfrm>
    </dsp:sp>
    <dsp:sp modelId="{9BC384CC-7194-47A7-8BC4-336E9476501F}">
      <dsp:nvSpPr>
        <dsp:cNvPr id="0" name=""/>
        <dsp:cNvSpPr/>
      </dsp:nvSpPr>
      <dsp:spPr>
        <a:xfrm>
          <a:off x="3249239" y="1964719"/>
          <a:ext cx="2928613" cy="6735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9B76D-00E2-4CF5-B77C-9B56AE51A6B1}">
      <dsp:nvSpPr>
        <dsp:cNvPr id="0" name=""/>
        <dsp:cNvSpPr/>
      </dsp:nvSpPr>
      <dsp:spPr>
        <a:xfrm>
          <a:off x="3367098" y="2076685"/>
          <a:ext cx="2928613" cy="673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Bookman Old Style" pitchFamily="18" charset="0"/>
            </a:rPr>
            <a:t>ритм, цикл, звучання, чутливість</a:t>
          </a:r>
          <a:endParaRPr lang="ru-RU" sz="1800" b="1" kern="1200" dirty="0">
            <a:latin typeface="Bookman Old Style" pitchFamily="18" charset="0"/>
          </a:endParaRPr>
        </a:p>
      </dsp:txBody>
      <dsp:txXfrm>
        <a:off x="3386826" y="2096413"/>
        <a:ext cx="2889157" cy="634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C3584CEA-5354-4490-8823-CA45ACF98F6B}" type="slidenum">
              <a:rPr lang="ru-RU" sz="1200" smtClean="0"/>
              <a:pPr eaLnBrk="1" hangingPunct="1"/>
              <a:t>12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5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9EAFC76-7C81-4ADC-9D14-23674F326EA7}" type="slidenum">
              <a:rPr lang="ru-RU" sz="1200" smtClean="0"/>
              <a:pPr eaLnBrk="1" hangingPunct="1"/>
              <a:t>24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5292080" cy="1728192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89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4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979712" y="802940"/>
            <a:ext cx="7092280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idx="1"/>
          </p:nvPr>
        </p:nvSpPr>
        <p:spPr>
          <a:xfrm>
            <a:off x="0" y="2276872"/>
            <a:ext cx="7236296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C00000"/>
                </a:solidFill>
              </a:defRPr>
            </a:lvl1pPr>
            <a:lvl2pPr>
              <a:defRPr sz="2400">
                <a:solidFill>
                  <a:srgbClr val="C00000"/>
                </a:solidFill>
              </a:defRPr>
            </a:lvl2pPr>
            <a:lvl3pPr>
              <a:defRPr sz="2000">
                <a:solidFill>
                  <a:srgbClr val="C00000"/>
                </a:solidFill>
              </a:defRPr>
            </a:lvl3pPr>
            <a:lvl4pPr>
              <a:defRPr sz="1800">
                <a:solidFill>
                  <a:srgbClr val="C00000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C00000"/>
                </a:solidFill>
              </a:defRPr>
            </a:lvl1pPr>
            <a:lvl2pPr>
              <a:defRPr sz="2400">
                <a:solidFill>
                  <a:srgbClr val="C00000"/>
                </a:solidFill>
              </a:defRPr>
            </a:lvl2pPr>
            <a:lvl3pPr>
              <a:defRPr sz="2000">
                <a:solidFill>
                  <a:srgbClr val="C00000"/>
                </a:solidFill>
              </a:defRPr>
            </a:lvl3pPr>
            <a:lvl4pPr>
              <a:defRPr sz="1800">
                <a:solidFill>
                  <a:srgbClr val="C00000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48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>
                <a:solidFill>
                  <a:srgbClr val="C00000"/>
                </a:solidFill>
              </a:defRPr>
            </a:lvl1pPr>
            <a:lvl2pPr>
              <a:defRPr sz="2000">
                <a:solidFill>
                  <a:srgbClr val="C00000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>
                <a:solidFill>
                  <a:srgbClr val="C00000"/>
                </a:solidFill>
              </a:defRPr>
            </a:lvl4pPr>
            <a:lvl5pPr>
              <a:defRPr sz="1600">
                <a:solidFill>
                  <a:srgbClr val="C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514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>
                <a:solidFill>
                  <a:srgbClr val="C00000"/>
                </a:solidFill>
              </a:defRPr>
            </a:lvl1pPr>
            <a:lvl2pPr>
              <a:defRPr sz="2000">
                <a:solidFill>
                  <a:srgbClr val="C00000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>
                <a:solidFill>
                  <a:srgbClr val="C00000"/>
                </a:solidFill>
              </a:defRPr>
            </a:lvl4pPr>
            <a:lvl5pPr>
              <a:defRPr sz="1600">
                <a:solidFill>
                  <a:srgbClr val="C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  <a:lvl2pPr>
              <a:defRPr sz="2800">
                <a:solidFill>
                  <a:srgbClr val="C00000"/>
                </a:solidFill>
              </a:defRPr>
            </a:lvl2pPr>
            <a:lvl3pPr>
              <a:defRPr sz="2400">
                <a:solidFill>
                  <a:srgbClr val="C00000"/>
                </a:solidFill>
              </a:defRPr>
            </a:lvl3pPr>
            <a:lvl4pPr>
              <a:defRPr sz="2000">
                <a:solidFill>
                  <a:srgbClr val="C00000"/>
                </a:solidFill>
              </a:defRPr>
            </a:lvl4pPr>
            <a:lvl5pPr>
              <a:defRPr sz="2000">
                <a:solidFill>
                  <a:srgbClr val="C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C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C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C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5266"/>
            <a:ext cx="7092280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276872"/>
            <a:ext cx="7236296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6"/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C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C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C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C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openxmlformats.org/officeDocument/2006/relationships/image" Target="../media/image36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11" Type="http://schemas.openxmlformats.org/officeDocument/2006/relationships/image" Target="../media/image46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50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diagramData" Target="../diagrams/data9.xml"/><Relationship Id="rId12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microsoft.com/office/2007/relationships/diagramDrawing" Target="../diagrams/drawing9.xml"/><Relationship Id="rId5" Type="http://schemas.openxmlformats.org/officeDocument/2006/relationships/image" Target="../media/image62.jpeg"/><Relationship Id="rId10" Type="http://schemas.openxmlformats.org/officeDocument/2006/relationships/diagramColors" Target="../diagrams/colors9.xml"/><Relationship Id="rId4" Type="http://schemas.openxmlformats.org/officeDocument/2006/relationships/image" Target="../media/image61.jpeg"/><Relationship Id="rId9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4.gif"/><Relationship Id="rId3" Type="http://schemas.openxmlformats.org/officeDocument/2006/relationships/diagramLayout" Target="../diagrams/layout10.xml"/><Relationship Id="rId7" Type="http://schemas.openxmlformats.org/officeDocument/2006/relationships/image" Target="../media/image68.gif"/><Relationship Id="rId12" Type="http://schemas.openxmlformats.org/officeDocument/2006/relationships/image" Target="../media/image73.gi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72.gif"/><Relationship Id="rId5" Type="http://schemas.openxmlformats.org/officeDocument/2006/relationships/diagramColors" Target="../diagrams/colors10.xml"/><Relationship Id="rId10" Type="http://schemas.openxmlformats.org/officeDocument/2006/relationships/image" Target="../media/image71.gif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7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7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11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14.jpe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15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941168"/>
            <a:ext cx="8496944" cy="15121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1E1E78"/>
                </a:solidFill>
              </a:rPr>
              <a:t>Інтегрований</a:t>
            </a:r>
            <a:r>
              <a:rPr lang="ru-RU" b="1" dirty="0" smtClean="0">
                <a:solidFill>
                  <a:srgbClr val="1E1E78"/>
                </a:solidFill>
              </a:rPr>
              <a:t> урок в НУШ: </a:t>
            </a:r>
            <a:r>
              <a:rPr lang="ru-RU" b="1" dirty="0" err="1" smtClean="0">
                <a:solidFill>
                  <a:srgbClr val="1E1E78"/>
                </a:solidFill>
              </a:rPr>
              <a:t>створення</a:t>
            </a:r>
            <a:r>
              <a:rPr lang="ru-RU" b="1" dirty="0" smtClean="0">
                <a:solidFill>
                  <a:srgbClr val="1E1E78"/>
                </a:solidFill>
              </a:rPr>
              <a:t> і </a:t>
            </a:r>
            <a:r>
              <a:rPr lang="ru-RU" b="1" dirty="0" err="1" smtClean="0">
                <a:solidFill>
                  <a:srgbClr val="1E1E78"/>
                </a:solidFill>
              </a:rPr>
              <a:t>тестування</a:t>
            </a:r>
            <a:r>
              <a:rPr lang="ru-RU" b="1" dirty="0" smtClean="0">
                <a:solidFill>
                  <a:srgbClr val="1E1E78"/>
                </a:solidFill>
              </a:rPr>
              <a:t>, </a:t>
            </a:r>
            <a:r>
              <a:rPr lang="ru-RU" b="1" dirty="0" err="1" smtClean="0">
                <a:solidFill>
                  <a:srgbClr val="1E1E78"/>
                </a:solidFill>
              </a:rPr>
              <a:t>інтервізія</a:t>
            </a:r>
            <a:endParaRPr lang="ru-RU" b="1" dirty="0">
              <a:solidFill>
                <a:srgbClr val="1E1E7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5" y="328078"/>
            <a:ext cx="4243947" cy="41090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4800" y="163208"/>
            <a:ext cx="8686800" cy="82739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Пазли</a:t>
            </a:r>
            <a:r>
              <a:rPr kumimoji="0" lang="uk-U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 для інтегрованого уроку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d Script" pitchFamily="2" charset="0"/>
              <a:ea typeface="+mn-ea"/>
              <a:cs typeface="+mn-cs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524000" y="1143000"/>
          <a:ext cx="6934200" cy="540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81400"/>
            <a:ext cx="1371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1" y="1143000"/>
            <a:ext cx="2438400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52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21177674"/>
              </p:ext>
            </p:extLst>
          </p:nvPr>
        </p:nvGraphicFramePr>
        <p:xfrm>
          <a:off x="137855" y="125136"/>
          <a:ext cx="8457659" cy="1435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99" y="1231621"/>
            <a:ext cx="1580958" cy="1709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AutoShape 30" descr="https://fscomps.fotosearch.com/printcomp.jpg?filepath=CSP/CSP503/k39457202.jpg&amp;paper_size=20x20&amp;paper_fit=fit&amp;paper_border=0.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02178"/>
            <a:ext cx="2304256" cy="2310675"/>
          </a:xfrm>
          <a:prstGeom prst="rect">
            <a:avLst/>
          </a:prstGeom>
        </p:spPr>
      </p:pic>
      <p:pic>
        <p:nvPicPr>
          <p:cNvPr id="24" name="Picture 1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68596"/>
            <a:ext cx="2965970" cy="1400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56" y="5220139"/>
            <a:ext cx="2112233" cy="1584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 2 (с границей) 14"/>
          <p:cNvSpPr/>
          <p:nvPr/>
        </p:nvSpPr>
        <p:spPr>
          <a:xfrm>
            <a:off x="4139952" y="1294106"/>
            <a:ext cx="2304256" cy="79208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0419"/>
              <a:gd name="adj6" fmla="val -41591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Palatino Linotype" pitchFamily="18" charset="0"/>
              </a:rPr>
              <a:t>Мудрість</a:t>
            </a:r>
            <a:endParaRPr lang="uk-UA" sz="32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16" name="Выноска 1 (граница и черта) 15"/>
          <p:cNvSpPr/>
          <p:nvPr/>
        </p:nvSpPr>
        <p:spPr>
          <a:xfrm>
            <a:off x="7049085" y="1993681"/>
            <a:ext cx="1800200" cy="867391"/>
          </a:xfrm>
          <a:prstGeom prst="accentBorderCallout1">
            <a:avLst>
              <a:gd name="adj1" fmla="val 18750"/>
              <a:gd name="adj2" fmla="val -8333"/>
              <a:gd name="adj3" fmla="val 145597"/>
              <a:gd name="adj4" fmla="val -35971"/>
            </a:avLst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Palatino Linotype" pitchFamily="18" charset="0"/>
              </a:rPr>
              <a:t>Довіра</a:t>
            </a:r>
            <a:endParaRPr lang="uk-UA" sz="32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17" name="Выноска 3 (граница и черта) 16"/>
          <p:cNvSpPr/>
          <p:nvPr/>
        </p:nvSpPr>
        <p:spPr>
          <a:xfrm>
            <a:off x="460374" y="3268596"/>
            <a:ext cx="2383433" cy="77784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4170"/>
              <a:gd name="adj8" fmla="val 37158"/>
            </a:avLst>
          </a:prstGeom>
          <a:solidFill>
            <a:schemeClr val="accent6">
              <a:tint val="50000"/>
              <a:satMod val="30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Palatino Linotype" pitchFamily="18" charset="0"/>
              </a:rPr>
              <a:t>Пізнання </a:t>
            </a:r>
            <a:endParaRPr lang="uk-UA" sz="32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6" name="Выноска 2 (с границей) 35"/>
          <p:cNvSpPr/>
          <p:nvPr/>
        </p:nvSpPr>
        <p:spPr>
          <a:xfrm>
            <a:off x="6545029" y="5220139"/>
            <a:ext cx="2304256" cy="792088"/>
          </a:xfrm>
          <a:prstGeom prst="accentCallout2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Palatino Linotype" pitchFamily="18" charset="0"/>
              </a:rPr>
              <a:t>Порядок</a:t>
            </a:r>
            <a:endParaRPr lang="uk-UA" sz="32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37" name="Picture 20" descr="ÐÐ°ÑÑÐ¸Ð½ÐºÐ¸ Ð¿Ð¾ Ð·Ð°Ð¿ÑÐ¾ÑÑ Ð¿ÑÐ·Ð½Ð°Ð½Ð½Ñ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6" y="4788690"/>
            <a:ext cx="2376264" cy="1563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677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395288" y="188913"/>
            <a:ext cx="8569325" cy="693737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600" b="1" dirty="0" smtClean="0">
                <a:solidFill>
                  <a:srgbClr val="333399"/>
                </a:solidFill>
              </a:rPr>
              <a:t>Рівні взаємодії учнів у метафорах </a:t>
            </a:r>
            <a:endParaRPr lang="ru-RU" sz="3600" b="1" dirty="0">
              <a:solidFill>
                <a:srgbClr val="333399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93417943"/>
              </p:ext>
            </p:extLst>
          </p:nvPr>
        </p:nvGraphicFramePr>
        <p:xfrm>
          <a:off x="395536" y="1008112"/>
          <a:ext cx="8280920" cy="5849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624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5267"/>
            <a:ext cx="7092280" cy="833454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Рольові ідентичності учня</a:t>
            </a:r>
            <a:endParaRPr lang="uk-UA" dirty="0">
              <a:solidFill>
                <a:srgbClr val="0070C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58377362"/>
              </p:ext>
            </p:extLst>
          </p:nvPr>
        </p:nvGraphicFramePr>
        <p:xfrm>
          <a:off x="0" y="980728"/>
          <a:ext cx="91440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"/>
          <a:stretch/>
        </p:blipFill>
        <p:spPr bwMode="auto">
          <a:xfrm>
            <a:off x="3333103" y="2420888"/>
            <a:ext cx="25487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887383" y="3525550"/>
            <a:ext cx="1440160" cy="5400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Я – це - Я</a:t>
            </a:r>
            <a:endParaRPr lang="uk-UA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82" y="1268760"/>
            <a:ext cx="832242" cy="8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" y="5092196"/>
            <a:ext cx="1137749" cy="113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±ÑÐºÐ²Ð° Ñ ÐºÑÐ°ÑÐ¸Ð²Ð°Ñ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" y="2913990"/>
            <a:ext cx="611560" cy="61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Ð±ÑÐºÐ²Ð° Ñ ÐºÑÐ°ÑÐ¸Ð²Ð°Ñ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66" y="5445224"/>
            <a:ext cx="611560" cy="61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69" y="2767725"/>
            <a:ext cx="566512" cy="56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38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4B9-5283-4922-98AC-B8CA2CBC310A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3388" y="183615"/>
            <a:ext cx="8626207" cy="760165"/>
          </a:xfrm>
          <a:prstGeom prst="roundRect">
            <a:avLst/>
          </a:prstGeom>
          <a:solidFill>
            <a:srgbClr val="33CCFF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Які бувають групи на уроці?</a:t>
            </a:r>
            <a:endParaRPr lang="ru-RU" sz="36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59076541"/>
              </p:ext>
            </p:extLst>
          </p:nvPr>
        </p:nvGraphicFramePr>
        <p:xfrm>
          <a:off x="0" y="1189823"/>
          <a:ext cx="4076241" cy="566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88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243" y="1058537"/>
            <a:ext cx="2857500" cy="2076450"/>
          </a:xfrm>
          <a:prstGeom prst="rect">
            <a:avLst/>
          </a:prstGeom>
          <a:noFill/>
        </p:spPr>
      </p:pic>
      <p:pic>
        <p:nvPicPr>
          <p:cNvPr id="296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/>
          <a:srcRect b="7223"/>
          <a:stretch>
            <a:fillRect/>
          </a:stretch>
        </p:blipFill>
        <p:spPr bwMode="auto">
          <a:xfrm flipH="1">
            <a:off x="6984693" y="1756024"/>
            <a:ext cx="1905918" cy="3003264"/>
          </a:xfrm>
          <a:prstGeom prst="rect">
            <a:avLst/>
          </a:prstGeom>
          <a:noFill/>
        </p:spPr>
      </p:pic>
      <p:pic>
        <p:nvPicPr>
          <p:cNvPr id="297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857266" y="3213194"/>
            <a:ext cx="2874039" cy="1942699"/>
          </a:xfrm>
          <a:prstGeom prst="rect">
            <a:avLst/>
          </a:prstGeom>
          <a:noFill/>
        </p:spPr>
      </p:pic>
      <p:pic>
        <p:nvPicPr>
          <p:cNvPr id="2970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36405" y="4927028"/>
            <a:ext cx="4307594" cy="1962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46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BA24B9-5283-4922-98AC-B8CA2CBC310A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1151"/>
            <a:ext cx="9144000" cy="760165"/>
          </a:xfrm>
          <a:prstGeom prst="round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3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Врахування індивідуальних особливостей</a:t>
            </a:r>
            <a:endParaRPr lang="ru-RU" sz="3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45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5080"/>
            <a:ext cx="9144000" cy="6152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1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BA24B9-5283-4922-98AC-B8CA2CBC310A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0338" y="216665"/>
            <a:ext cx="8923662" cy="760165"/>
          </a:xfrm>
          <a:prstGeom prst="round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Чарівні числа уроку</a:t>
            </a:r>
            <a:endParaRPr lang="ru-RU" sz="4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6626" name="Picture 2" descr="ÐÐ°ÑÑÐ¸Ð½ÐºÐ¸ Ð¿Ð¾ Ð·Ð°Ð¿ÑÐ¾ÑÑ ÑÐ¸ÑÐ»Ð¾ Ð¼ÑÐ»Ð»ÐµÑ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94" y="1104616"/>
            <a:ext cx="1838476" cy="1374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 b="15779"/>
          <a:stretch>
            <a:fillRect/>
          </a:stretch>
        </p:blipFill>
        <p:spPr bwMode="auto">
          <a:xfrm>
            <a:off x="217813" y="4968607"/>
            <a:ext cx="1743189" cy="1597447"/>
          </a:xfrm>
          <a:prstGeom prst="pentagon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34" name="Picture 10" descr="ÐÐ°ÑÑÐ¸Ð½ÐºÐ¸ Ð¿Ð¾ Ð·Ð°Ð¿ÑÐ¾ÑÑ ÑÐ¸ÑÐ»Ð¾ ÑÐ¾ÑÐ¸Ñ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320" y="3040655"/>
            <a:ext cx="1828800" cy="1552001"/>
          </a:xfrm>
          <a:prstGeom prst="rect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ятиугольник 10"/>
          <p:cNvSpPr/>
          <p:nvPr/>
        </p:nvSpPr>
        <p:spPr>
          <a:xfrm flipH="1">
            <a:off x="1972018" y="1134736"/>
            <a:ext cx="6973677" cy="1377110"/>
          </a:xfrm>
          <a:prstGeom prst="homePlate">
            <a:avLst/>
          </a:prstGeom>
          <a:solidFill>
            <a:schemeClr val="dk2">
              <a:tint val="95000"/>
              <a:satMod val="170000"/>
            </a:schemeClr>
          </a:solidFill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Число Міллера  - закономірність, згідно з якою короткотермінова </a:t>
            </a:r>
            <a:r>
              <a:rPr lang="uk-UA" sz="2000" b="1" dirty="0" err="1" smtClean="0">
                <a:solidFill>
                  <a:srgbClr val="FFFF00"/>
                </a:solidFill>
              </a:rPr>
              <a:t>пам</a:t>
            </a:r>
            <a:r>
              <a:rPr lang="en-US" sz="2000" b="1" dirty="0" smtClean="0">
                <a:solidFill>
                  <a:srgbClr val="FFFF00"/>
                </a:solidFill>
              </a:rPr>
              <a:t>’</a:t>
            </a:r>
            <a:r>
              <a:rPr lang="uk-UA" sz="2000" b="1" dirty="0" smtClean="0">
                <a:solidFill>
                  <a:srgbClr val="FFFF00"/>
                </a:solidFill>
              </a:rPr>
              <a:t>ять, як правило, не може </a:t>
            </a:r>
            <a:r>
              <a:rPr lang="uk-UA" sz="2000" b="1" dirty="0" err="1" smtClean="0">
                <a:solidFill>
                  <a:srgbClr val="FFFF00"/>
                </a:solidFill>
              </a:rPr>
              <a:t>запам</a:t>
            </a:r>
            <a:r>
              <a:rPr lang="en-US" sz="2000" b="1" dirty="0" smtClean="0">
                <a:solidFill>
                  <a:srgbClr val="FFFF00"/>
                </a:solidFill>
              </a:rPr>
              <a:t>’</a:t>
            </a:r>
            <a:r>
              <a:rPr lang="uk-UA" sz="2000" b="1" dirty="0" err="1" smtClean="0">
                <a:solidFill>
                  <a:srgbClr val="FFFF00"/>
                </a:solidFill>
              </a:rPr>
              <a:t>ятати</a:t>
            </a:r>
            <a:r>
              <a:rPr lang="uk-UA" sz="2000" b="1" dirty="0" smtClean="0">
                <a:solidFill>
                  <a:srgbClr val="FFFF00"/>
                </a:solidFill>
              </a:rPr>
              <a:t> і повторити більше 7 </a:t>
            </a:r>
            <a:r>
              <a:rPr lang="uk-UA" sz="2000" b="1" dirty="0" smtClean="0">
                <a:solidFill>
                  <a:srgbClr val="FFFF00"/>
                </a:solidFill>
                <a:cs typeface="Tunga"/>
              </a:rPr>
              <a:t>± 2 елементів (літер, цифр, слів, нот, символів)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2027103" y="3062688"/>
            <a:ext cx="6973677" cy="1377110"/>
          </a:xfrm>
          <a:prstGeom prst="homePlate">
            <a:avLst/>
          </a:prstGeom>
          <a:solidFill>
            <a:srgbClr val="FFFF66"/>
          </a:solidFill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Якісна структура тренінгу представлена у вигляді квадрата – як символу балансу: аспект </a:t>
            </a:r>
            <a:r>
              <a:rPr lang="uk-UA" sz="2000" b="1" dirty="0" err="1" smtClean="0">
                <a:solidFill>
                  <a:srgbClr val="7030A0"/>
                </a:solidFill>
              </a:rPr>
              <a:t>зв</a:t>
            </a:r>
            <a:r>
              <a:rPr lang="en-US" sz="2000" b="1" dirty="0" smtClean="0">
                <a:solidFill>
                  <a:srgbClr val="7030A0"/>
                </a:solidFill>
              </a:rPr>
              <a:t>’</a:t>
            </a:r>
            <a:r>
              <a:rPr lang="uk-UA" sz="2000" b="1" dirty="0" err="1" smtClean="0">
                <a:solidFill>
                  <a:srgbClr val="7030A0"/>
                </a:solidFill>
              </a:rPr>
              <a:t>язку</a:t>
            </a:r>
            <a:r>
              <a:rPr lang="uk-UA" sz="2000" b="1" dirty="0" smtClean="0">
                <a:solidFill>
                  <a:srgbClr val="7030A0"/>
                </a:solidFill>
              </a:rPr>
              <a:t>, аспект функціонування, аспект організації, аспект координації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3" name="Пятиугольник 12"/>
          <p:cNvSpPr/>
          <p:nvPr/>
        </p:nvSpPr>
        <p:spPr>
          <a:xfrm flipH="1">
            <a:off x="2038120" y="4968606"/>
            <a:ext cx="6973677" cy="1377110"/>
          </a:xfrm>
          <a:prstGeom prst="homePlat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Структурні ідентичності людини: соціальна роль, комунікатор, професіонал, особистість, майстер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271" y="3254633"/>
            <a:ext cx="2203373" cy="2051539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BA24B9-5283-4922-98AC-B8CA2CBC310A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0338" y="216665"/>
            <a:ext cx="8923662" cy="760165"/>
          </a:xfrm>
          <a:prstGeom prst="round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Чарівні числа уроку</a:t>
            </a:r>
            <a:endParaRPr lang="ru-RU" sz="4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0" y="991514"/>
            <a:ext cx="5916058" cy="1894905"/>
          </a:xfrm>
          <a:prstGeom prst="flowChartMagneticTape">
            <a:avLst/>
          </a:prstGeom>
          <a:gradFill flip="none" rotWithShape="0">
            <a:gsLst>
              <a:gs pos="0">
                <a:srgbClr val="DCEBF5"/>
              </a:gs>
              <a:gs pos="8000">
                <a:srgbClr val="83A7C3"/>
              </a:gs>
              <a:gs pos="13000">
                <a:srgbClr val="768FB9"/>
              </a:gs>
              <a:gs pos="21001">
                <a:srgbClr val="83A7C3"/>
              </a:gs>
              <a:gs pos="52000">
                <a:srgbClr val="FFFFFF"/>
              </a:gs>
              <a:gs pos="56000">
                <a:srgbClr val="9C6563"/>
              </a:gs>
              <a:gs pos="58000">
                <a:srgbClr val="80302D"/>
              </a:gs>
              <a:gs pos="71001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lin ang="5400000" scaled="0"/>
            <a:tileRect/>
          </a:gradFill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unga"/>
              </a:rPr>
              <a:t>Коефіцієнт </a:t>
            </a:r>
            <a:r>
              <a:rPr lang="uk-UA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unga"/>
              </a:rPr>
              <a:t>Лосади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unga"/>
              </a:rPr>
              <a:t> – одне негативне послання врівноважується не менше 3-х і не більше 7-ми позитивними посланнями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4318609" y="3591499"/>
            <a:ext cx="4682169" cy="1443209"/>
          </a:xfrm>
          <a:prstGeom prst="homePlat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Подавати інформацію порціями протягом 3 хв. + 14 сек.  резюме  </a:t>
            </a:r>
            <a:r>
              <a:rPr lang="uk-UA" sz="22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сказного</a:t>
            </a:r>
            <a:endParaRPr lang="ru-RU" sz="2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flipH="1">
            <a:off x="3194888" y="5266062"/>
            <a:ext cx="5519453" cy="1421177"/>
          </a:xfrm>
          <a:prstGeom prst="wedgeRoundRectCallout">
            <a:avLst>
              <a:gd name="adj1" fmla="val 67590"/>
              <a:gd name="adj2" fmla="val -59981"/>
              <a:gd name="adj3" fmla="val 16667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Принцип </a:t>
            </a:r>
            <a:r>
              <a:rPr lang="uk-UA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Парето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визначення 20% пріоритетних справ і спрямування на них 80% енергії уваги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4024" y="1156771"/>
            <a:ext cx="3249976" cy="219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ыноска со стрелкой вверх 13"/>
          <p:cNvSpPr/>
          <p:nvPr/>
        </p:nvSpPr>
        <p:spPr>
          <a:xfrm>
            <a:off x="231355" y="2577946"/>
            <a:ext cx="6433851" cy="738131"/>
          </a:xfrm>
          <a:prstGeom prst="up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u="sng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Правило: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 </a:t>
            </a:r>
            <a:r>
              <a:rPr lang="uk-UA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Раз посварив – сім раз похвали!</a:t>
            </a:r>
            <a:endParaRPr lang="ru-RU" sz="20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276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8458" y="3711234"/>
            <a:ext cx="1740665" cy="137855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668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964" y="4836402"/>
            <a:ext cx="1722075" cy="1722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77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447177"/>
              </p:ext>
            </p:extLst>
          </p:nvPr>
        </p:nvGraphicFramePr>
        <p:xfrm>
          <a:off x="0" y="836712"/>
          <a:ext cx="8964488" cy="5798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691680" y="116633"/>
            <a:ext cx="7092280" cy="648072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>
                <a:solidFill>
                  <a:srgbClr val="002060"/>
                </a:solidFill>
                <a:effectLst/>
                <a:latin typeface="Century Gothic" pitchFamily="34" charset="0"/>
              </a:rPr>
              <a:t>Алгоритм інтегрованого уроку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666" y="4467022"/>
            <a:ext cx="3528392" cy="9361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Кристалізація знання навколо образу-поняття</a:t>
            </a:r>
            <a:endParaRPr lang="uk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BA24B9-5283-4922-98AC-B8CA2CBC310A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49566" y="110168"/>
            <a:ext cx="6940626" cy="760165"/>
          </a:xfrm>
          <a:prstGeom prst="roundRect">
            <a:avLst/>
          </a:prstGeom>
          <a:solidFill>
            <a:srgbClr val="66FF33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Контакт? Є контакт!</a:t>
            </a:r>
            <a:endParaRPr lang="ru-RU" sz="36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0722" name="Picture 2" descr="ÐÐ°ÑÑÐ¸Ð½ÐºÐ¸ Ð¿Ð¾ Ð·Ð°Ð¿ÑÐ¾ÑÑ Ð²ÑÑÐ´"/>
          <p:cNvPicPr>
            <a:picLocks noChangeAspect="1" noChangeArrowheads="1"/>
          </p:cNvPicPr>
          <p:nvPr/>
        </p:nvPicPr>
        <p:blipFill>
          <a:blip r:embed="rId2" cstate="print"/>
          <a:srcRect l="3220" t="2147" r="2649" b="9878"/>
          <a:stretch>
            <a:fillRect/>
          </a:stretch>
        </p:blipFill>
        <p:spPr bwMode="auto">
          <a:xfrm>
            <a:off x="1079654" y="1051685"/>
            <a:ext cx="2005070" cy="148042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7085" y="5574535"/>
            <a:ext cx="1816968" cy="30262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Ворота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26" name="Picture 6" descr="ÐÐ°ÑÑÐ¸Ð½ÐºÐ¸ Ð¿Ð¾ Ð·Ð°Ð¿ÑÐ¾ÑÑ Ð²ÑÑÐ´"/>
          <p:cNvPicPr>
            <a:picLocks noChangeAspect="1" noChangeArrowheads="1"/>
          </p:cNvPicPr>
          <p:nvPr/>
        </p:nvPicPr>
        <p:blipFill>
          <a:blip r:embed="rId3" cstate="print"/>
          <a:srcRect l="4318" t="36859" r="5607" b="34696"/>
          <a:stretch>
            <a:fillRect/>
          </a:stretch>
        </p:blipFill>
        <p:spPr bwMode="auto">
          <a:xfrm rot="20407489">
            <a:off x="108511" y="5837929"/>
            <a:ext cx="1641087" cy="925871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pic>
        <p:nvPicPr>
          <p:cNvPr id="31746" name="Picture 2" descr="ÐÐ°ÑÑÐ¸Ð½ÐºÐ¸ Ð¿Ð¾ Ð·Ð°Ð¿ÑÐ¾ÑÑ Ð²Ð¾ÑÐ¾ÑÐ° Ð´ÐµÑÑÐºÐ¸Ð¹ ÑÐ¸ÑÑÐ½Ð¾Ð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678" y="4535747"/>
            <a:ext cx="1882546" cy="1041295"/>
          </a:xfrm>
          <a:prstGeom prst="rect">
            <a:avLst/>
          </a:prstGeom>
          <a:noFill/>
        </p:spPr>
      </p:pic>
      <p:pic>
        <p:nvPicPr>
          <p:cNvPr id="31752" name="Picture 8" descr="ÐÐ°ÑÑÐ¸Ð½ÐºÐ¸ Ð¿Ð¾ Ð·Ð°Ð¿ÑÐ¾ÑÑ Ð¿Ð¾ÑÑÐ³ Ð±ÑÐ»Ñ Ð±ÑÐ´Ð¸Ð½ÐºÑ"/>
          <p:cNvPicPr>
            <a:picLocks noChangeAspect="1" noChangeArrowheads="1"/>
          </p:cNvPicPr>
          <p:nvPr/>
        </p:nvPicPr>
        <p:blipFill>
          <a:blip r:embed="rId5" cstate="print"/>
          <a:srcRect l="30691" t="39261" r="19481" b="13235"/>
          <a:stretch>
            <a:fillRect/>
          </a:stretch>
        </p:blipFill>
        <p:spPr bwMode="auto">
          <a:xfrm flipH="1">
            <a:off x="528810" y="3448792"/>
            <a:ext cx="1641512" cy="1024056"/>
          </a:xfrm>
          <a:prstGeom prst="rect">
            <a:avLst/>
          </a:prstGeom>
          <a:noFill/>
        </p:spPr>
      </p:pic>
      <p:pic>
        <p:nvPicPr>
          <p:cNvPr id="31762" name="Picture 18" descr="ÐÐ°ÑÑÐ¸Ð½ÐºÐ¸ Ð¿Ð¾ Ð·Ð°Ð¿ÑÐ¾ÑÑ Ð¿ÑÑÑ Ð² Ð¿Ð¾ÑÑÑÑÐ¾ÑÐ¾Ð½Ð½ÑÐ¹ Ð¼Ð¸Ñ"/>
          <p:cNvPicPr>
            <a:picLocks noChangeAspect="1" noChangeArrowheads="1"/>
          </p:cNvPicPr>
          <p:nvPr/>
        </p:nvPicPr>
        <p:blipFill>
          <a:blip r:embed="rId6" cstate="print"/>
          <a:srcRect l="10697" t="10218" r="1683"/>
          <a:stretch>
            <a:fillRect/>
          </a:stretch>
        </p:blipFill>
        <p:spPr bwMode="auto">
          <a:xfrm>
            <a:off x="2787270" y="881348"/>
            <a:ext cx="2302524" cy="116778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73726" y="4296579"/>
            <a:ext cx="1641512" cy="30262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Поріг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43197" y="1961003"/>
            <a:ext cx="2302527" cy="30262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Інший простір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11826" y="2588964"/>
            <a:ext cx="3767769" cy="30262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Ситуація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75412" y="6108854"/>
            <a:ext cx="7337233" cy="616944"/>
          </a:xfrm>
          <a:prstGeom prst="roundRect">
            <a:avLst/>
          </a:prstGeom>
          <a:gradFill>
            <a:gsLst>
              <a:gs pos="0">
                <a:srgbClr val="FF3399"/>
              </a:gs>
              <a:gs pos="3000">
                <a:srgbClr val="FF6633"/>
              </a:gs>
              <a:gs pos="71000">
                <a:srgbClr val="FFFF00"/>
              </a:gs>
              <a:gs pos="92000">
                <a:srgbClr val="01A78F"/>
              </a:gs>
              <a:gs pos="100000">
                <a:srgbClr val="3366FF">
                  <a:alpha val="6000"/>
                </a:srgbClr>
              </a:gs>
            </a:gsLst>
            <a:lin ang="5400000" scaled="0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Контакт – чутливе приєднання до ритму життя</a:t>
            </a:r>
            <a:endParaRPr lang="ru-RU" sz="2000" b="1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Схема 24"/>
          <p:cNvGraphicFramePr/>
          <p:nvPr/>
        </p:nvGraphicFramePr>
        <p:xfrm>
          <a:off x="2401677" y="3062690"/>
          <a:ext cx="6742323" cy="2750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2774" name="Picture 6" descr="ÐÐ°ÑÑÐ¸Ð½ÐºÐ¸ Ð¿Ð¾ Ð·Ð°Ð¿ÑÐ¾ÑÑ ÑÐ¸ÑÑÐ°ÑÑÑ ÑÑÐ¿ÑÑÑ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2029" y="2192356"/>
            <a:ext cx="2710151" cy="1255923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981315" y="3117775"/>
            <a:ext cx="1343243" cy="30262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Двері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2784" name="Picture 16" descr="ÐÐ°ÑÑÐ¸Ð½ÐºÐ¸ Ð¿Ð¾ Ð·Ð°Ð¿ÑÐ¾ÑÑ ÑÐ¸ÑÑÐ°ÑÑÑ ÑÐ°Ð´Ð¾ÑÑÑ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8907" y="870333"/>
            <a:ext cx="3857806" cy="174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03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9"/>
            <a:ext cx="6840760" cy="136815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Модуль 1.</a:t>
            </a:r>
            <a:r>
              <a:rPr lang="uk-UA" dirty="0" smtClean="0"/>
              <a:t> </a:t>
            </a:r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</a:rPr>
              <a:t>Підготовка вчителя до створення інтегрованого уроку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12" descr="ÐÐ°ÑÑÐ¸Ð½ÐºÐ¸ Ð¿Ð¾ Ð·Ð°Ð¿ÑÐ¾ÑÑ ÑÑÐµÐ½ÑÐ½Ð³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29" t="5241" r="2129" b="3024"/>
          <a:stretch>
            <a:fillRect/>
          </a:stretch>
        </p:blipFill>
        <p:spPr bwMode="auto">
          <a:xfrm>
            <a:off x="323528" y="2060848"/>
            <a:ext cx="8532440" cy="429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1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BA24B9-5283-4922-98AC-B8CA2CBC310A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59315" y="0"/>
            <a:ext cx="7844009" cy="1364484"/>
          </a:xfrm>
          <a:prstGeom prst="cloudCallout">
            <a:avLst>
              <a:gd name="adj1" fmla="val -25500"/>
              <a:gd name="adj2" fmla="val 68478"/>
            </a:avLst>
          </a:prstGeom>
          <a:solidFill>
            <a:srgbClr val="66FF33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Алгоритм входження в контакт</a:t>
            </a:r>
            <a:endParaRPr lang="ru-RU" sz="32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43220" y="1725389"/>
            <a:ext cx="2489812" cy="1315267"/>
            <a:chOff x="1660" y="199629"/>
            <a:chExt cx="2721855" cy="115978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660" y="199629"/>
              <a:ext cx="2721855" cy="1159783"/>
            </a:xfrm>
            <a:prstGeom prst="roundRect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58276" y="256245"/>
              <a:ext cx="2608623" cy="104655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uk-UA" sz="2000" b="1" kern="1200" dirty="0" smtClean="0">
                  <a:solidFill>
                    <a:srgbClr val="7030A0"/>
                  </a:solidFill>
                  <a:latin typeface="Bookman Old Style" pitchFamily="18" charset="0"/>
                </a:rPr>
                <a:t> Включення ресурсного стану:</a:t>
              </a:r>
              <a:endParaRPr lang="ru-RU" sz="2000" b="1" kern="1200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</p:grpSp>
      <p:sp>
        <p:nvSpPr>
          <p:cNvPr id="15" name="Стрелка вправо 4"/>
          <p:cNvSpPr/>
          <p:nvPr/>
        </p:nvSpPr>
        <p:spPr>
          <a:xfrm>
            <a:off x="993524" y="5512205"/>
            <a:ext cx="5914052" cy="1031814"/>
          </a:xfrm>
          <a:prstGeom prst="borderCallout2">
            <a:avLst>
              <a:gd name="adj1" fmla="val 12135"/>
              <a:gd name="adj2" fmla="val -1068"/>
              <a:gd name="adj3" fmla="val -112611"/>
              <a:gd name="adj4" fmla="val -13128"/>
              <a:gd name="adj5" fmla="val -237153"/>
              <a:gd name="adj6" fmla="val 9112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76200"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marL="228600" lvl="1" indent="-228600" algn="just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uk-UA" sz="2000" b="1" i="1" kern="1200" dirty="0" smtClean="0"/>
              <a:t> - внутрішнє “ТАК!” взаємодії;</a:t>
            </a:r>
          </a:p>
          <a:p>
            <a:pPr marL="228600" lvl="1" indent="-228600" algn="just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uk-UA" sz="2000" b="1" i="1" kern="1200" dirty="0" smtClean="0"/>
              <a:t>- доброзичлива  впевненість;</a:t>
            </a:r>
          </a:p>
          <a:p>
            <a:pPr marL="228600" lvl="1" indent="-228600" algn="just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uk-UA" sz="2000" b="1" i="1" kern="1200" dirty="0" smtClean="0"/>
              <a:t>- готовність і до невдачі  і до несподіванок</a:t>
            </a:r>
            <a:endParaRPr lang="ru-RU" sz="2000" b="1" i="1" kern="12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43199" y="2176648"/>
            <a:ext cx="3183874" cy="141485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7"/>
              <a:satOff val="-23984"/>
              <a:lumOff val="883"/>
              <a:alphaOff val="0"/>
            </a:schemeClr>
          </a:fillRef>
          <a:effectRef idx="2">
            <a:schemeClr val="accent4">
              <a:hueOff val="5197847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Группа 18"/>
          <p:cNvGrpSpPr/>
          <p:nvPr/>
        </p:nvGrpSpPr>
        <p:grpSpPr>
          <a:xfrm>
            <a:off x="5993176" y="1548688"/>
            <a:ext cx="2974554" cy="1260337"/>
            <a:chOff x="-434354" y="3995421"/>
            <a:chExt cx="4095312" cy="13821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-434354" y="3995421"/>
              <a:ext cx="4095312" cy="1249522"/>
            </a:xfrm>
            <a:prstGeom prst="round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uk-UA" sz="2000" b="1" dirty="0" smtClean="0">
                  <a:solidFill>
                    <a:srgbClr val="FFFF00"/>
                  </a:solidFill>
                  <a:latin typeface="Bookman Old Style" pitchFamily="18" charset="0"/>
                </a:rPr>
                <a:t>    Отримання </a:t>
              </a:r>
            </a:p>
            <a:p>
              <a:pPr algn="ctr"/>
              <a:r>
                <a:rPr lang="uk-UA" sz="2000" b="1" dirty="0" err="1" smtClean="0">
                  <a:solidFill>
                    <a:srgbClr val="FFFF00"/>
                  </a:solidFill>
                  <a:latin typeface="Bookman Old Style" pitchFamily="18" charset="0"/>
                </a:rPr>
                <a:t>“Так</a:t>
              </a:r>
              <a:r>
                <a:rPr lang="uk-UA" sz="2000" b="1" dirty="0" smtClean="0">
                  <a:solidFill>
                    <a:srgbClr val="FFFF00"/>
                  </a:solidFill>
                  <a:latin typeface="Bookman Old Style" pitchFamily="18" charset="0"/>
                </a:rPr>
                <a:t> – </a:t>
              </a:r>
              <a:r>
                <a:rPr lang="uk-UA" sz="2000" b="1" dirty="0" err="1" smtClean="0">
                  <a:solidFill>
                    <a:srgbClr val="FFFF00"/>
                  </a:solidFill>
                  <a:latin typeface="Bookman Old Style" pitchFamily="18" charset="0"/>
                </a:rPr>
                <a:t>реакції”</a:t>
              </a:r>
              <a:endParaRPr lang="uk-UA" sz="2000" b="1" dirty="0" smtClean="0">
                <a:solidFill>
                  <a:srgbClr val="FFFF00"/>
                </a:solidFill>
                <a:latin typeface="Bookman Old Style" pitchFamily="18" charset="0"/>
              </a:endParaRPr>
            </a:p>
            <a:p>
              <a:pPr algn="ctr"/>
              <a:r>
                <a:rPr lang="uk-UA" sz="2000" b="1" dirty="0" smtClean="0">
                  <a:solidFill>
                    <a:srgbClr val="FFFF00"/>
                  </a:solidFill>
                  <a:latin typeface="Bookman Old Style" pitchFamily="18" charset="0"/>
                </a:rPr>
                <a:t> з трьох каналів</a:t>
              </a:r>
              <a:endParaRPr lang="ru-RU" sz="2000" b="1" dirty="0">
                <a:solidFill>
                  <a:srgbClr val="FFFF00"/>
                </a:solidFill>
                <a:latin typeface="Bookman Old Style" pitchFamily="18" charset="0"/>
              </a:endParaRPr>
            </a:p>
          </p:txBody>
        </p:sp>
        <p:sp>
          <p:nvSpPr>
            <p:cNvPr id="21" name="Скругленный прямоугольник 4"/>
            <p:cNvSpPr/>
            <p:nvPr/>
          </p:nvSpPr>
          <p:spPr>
            <a:xfrm>
              <a:off x="72792" y="4031969"/>
              <a:ext cx="3313712" cy="13455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2000" b="1" kern="1200">
                <a:solidFill>
                  <a:srgbClr val="FFFF00"/>
                </a:solidFill>
                <a:latin typeface="Bookman Old Style" pitchFamily="18" charset="0"/>
              </a:endParaRPr>
            </a:p>
          </p:txBody>
        </p:sp>
      </p:grpSp>
      <p:sp>
        <p:nvSpPr>
          <p:cNvPr id="22" name="Стрелка вправо 4"/>
          <p:cNvSpPr/>
          <p:nvPr/>
        </p:nvSpPr>
        <p:spPr>
          <a:xfrm>
            <a:off x="2963538" y="3991877"/>
            <a:ext cx="5882018" cy="1108934"/>
          </a:xfrm>
          <a:prstGeom prst="borderCallout2">
            <a:avLst>
              <a:gd name="adj1" fmla="val 56874"/>
              <a:gd name="adj2" fmla="val -1028"/>
              <a:gd name="adj3" fmla="val -1141"/>
              <a:gd name="adj4" fmla="val -16480"/>
              <a:gd name="adj5" fmla="val -32086"/>
              <a:gd name="adj6" fmla="val 27276"/>
            </a:avLst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5400000" scaled="1"/>
            <a:tileRect/>
          </a:gradFill>
          <a:ln w="76200"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marL="228600" lvl="1" indent="-228600" algn="just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uk-UA" sz="2000" b="1" i="1" kern="1200" dirty="0" smtClean="0"/>
              <a:t> - дивлюся, слухаю, відчуваю;</a:t>
            </a:r>
          </a:p>
          <a:p>
            <a:pPr marL="228600" lvl="1" indent="-228600" algn="just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uk-UA" sz="2000" b="1" i="1" kern="1200" dirty="0" smtClean="0"/>
              <a:t>- відкрита позиція тіла, спрямованість погляду;</a:t>
            </a:r>
          </a:p>
          <a:p>
            <a:pPr marL="228600" lvl="1" indent="-228600" algn="just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uk-UA" sz="2000" b="1" i="1" kern="1200" dirty="0" smtClean="0"/>
              <a:t>- привітання і усмішка, міміка і жести</a:t>
            </a:r>
            <a:endParaRPr lang="ru-RU" sz="2000" b="1" i="1" kern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888134" y="2506204"/>
            <a:ext cx="3081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70C0"/>
                </a:solidFill>
                <a:latin typeface="Bookman Old Style" pitchFamily="18" charset="0"/>
              </a:rPr>
              <a:t>Чутливе входження </a:t>
            </a:r>
          </a:p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70C0"/>
                </a:solidFill>
                <a:latin typeface="Bookman Old Style" pitchFamily="18" charset="0"/>
              </a:rPr>
              <a:t>в ситуацію</a:t>
            </a:r>
            <a:endParaRPr lang="ru-RU" sz="20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42479">
            <a:off x="4106267" y="1522317"/>
            <a:ext cx="706722" cy="747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909074">
            <a:off x="5390198" y="1412524"/>
            <a:ext cx="697730" cy="738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Овал 24"/>
          <p:cNvSpPr/>
          <p:nvPr/>
        </p:nvSpPr>
        <p:spPr>
          <a:xfrm>
            <a:off x="198304" y="1817783"/>
            <a:ext cx="407624" cy="34152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092327" y="1575412"/>
            <a:ext cx="407624" cy="3415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919469" y="2236424"/>
            <a:ext cx="407624" cy="3415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BA24B9-5283-4922-98AC-B8CA2CBC310A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5590" y="172598"/>
            <a:ext cx="8758410" cy="760165"/>
          </a:xfrm>
          <a:prstGeom prst="round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Що заважає входженню в контакт?</a:t>
            </a:r>
            <a:endParaRPr lang="ru-RU" sz="32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8642" y="1200840"/>
          <a:ext cx="8394852" cy="5409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62472"/>
                <a:gridCol w="7332380"/>
              </a:tblGrid>
              <a:tr h="1081856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i="0" dirty="0" smtClean="0">
                          <a:solidFill>
                            <a:srgbClr val="C00000"/>
                          </a:solidFill>
                        </a:rPr>
                        <a:t>Неправильні очікування:</a:t>
                      </a:r>
                      <a:r>
                        <a:rPr lang="uk-UA" sz="2800" b="1" i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чекаю слив з яблуні </a:t>
                      </a:r>
                    </a:p>
                    <a:p>
                      <a:pPr algn="ctr"/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(Хочеш</a:t>
                      </a:r>
                      <a:r>
                        <a:rPr lang="uk-UA" sz="2400" b="1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чогось – скажи, попроси!)</a:t>
                      </a:r>
                      <a:endParaRPr lang="ru-RU" sz="24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81856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i="0" dirty="0" smtClean="0">
                          <a:solidFill>
                            <a:srgbClr val="660066"/>
                          </a:solidFill>
                        </a:rPr>
                        <a:t>Байдуже сприйняття значущої для вас інформації </a:t>
                      </a:r>
                    </a:p>
                    <a:p>
                      <a:pPr algn="ctr"/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(Будьте самі собою)</a:t>
                      </a:r>
                      <a:endParaRPr lang="ru-RU" sz="24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081856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i="0" dirty="0" smtClean="0">
                          <a:solidFill>
                            <a:srgbClr val="FF0000"/>
                          </a:solidFill>
                        </a:rPr>
                        <a:t>Відмова</a:t>
                      </a:r>
                      <a:r>
                        <a:rPr lang="uk-UA" sz="2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2800" b="1" i="0" dirty="0" smtClean="0">
                          <a:solidFill>
                            <a:srgbClr val="FF0000"/>
                          </a:solidFill>
                        </a:rPr>
                        <a:t>від подяки</a:t>
                      </a:r>
                    </a:p>
                    <a:p>
                      <a:pPr algn="ctr"/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(Немає</a:t>
                      </a:r>
                      <a:r>
                        <a:rPr lang="uk-UA" sz="2400" b="1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за що!</a:t>
                      </a:r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)</a:t>
                      </a:r>
                      <a:endParaRPr lang="ru-RU" sz="24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081856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i="0" dirty="0" smtClean="0">
                          <a:solidFill>
                            <a:srgbClr val="660066"/>
                          </a:solidFill>
                        </a:rPr>
                        <a:t>Надмірна ввічливість</a:t>
                      </a:r>
                    </a:p>
                    <a:p>
                      <a:pPr algn="ctr"/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(2 +2 = скільки вам треба)</a:t>
                      </a:r>
                      <a:endParaRPr lang="ru-RU" sz="24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81856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i="0" dirty="0" smtClean="0">
                          <a:solidFill>
                            <a:srgbClr val="000099"/>
                          </a:solidFill>
                        </a:rPr>
                        <a:t>Надмірна відвертість</a:t>
                      </a:r>
                    </a:p>
                    <a:p>
                      <a:pPr algn="ctr"/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(Де ти взявся на мою голову?!)</a:t>
                      </a:r>
                      <a:endParaRPr lang="ru-RU" sz="24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226673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-1" y="-8059"/>
            <a:ext cx="9226673" cy="642650"/>
          </a:xfrm>
          <a:prstGeom prst="round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Структурування інформації повідомлення</a:t>
            </a:r>
            <a:endParaRPr lang="ru-RU" sz="2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833366" y="2818496"/>
            <a:ext cx="3310634" cy="40895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‘</a:t>
            </a:r>
            <a:endParaRPr lang="uk-UA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8719" y="116632"/>
            <a:ext cx="8758410" cy="642650"/>
          </a:xfrm>
          <a:prstGeom prst="round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 w="57150"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Структурування інформації повідомлення</a:t>
            </a:r>
            <a:endParaRPr lang="ru-RU" sz="2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34975367"/>
              </p:ext>
            </p:extLst>
          </p:nvPr>
        </p:nvGraphicFramePr>
        <p:xfrm>
          <a:off x="283484" y="2902711"/>
          <a:ext cx="7177148" cy="369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167426" y="1038578"/>
            <a:ext cx="2677374" cy="733778"/>
          </a:xfrm>
          <a:prstGeom prst="ellipse">
            <a:avLst/>
          </a:prstGeom>
          <a:solidFill>
            <a:srgbClr val="99FF99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ємний образ ідеї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489204" y="1072444"/>
            <a:ext cx="2508041" cy="654756"/>
          </a:xfrm>
          <a:prstGeom prst="ellipse">
            <a:avLst/>
          </a:prstGeom>
          <a:solidFill>
            <a:srgbClr val="99FF99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Розкодування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9243" y="1061155"/>
            <a:ext cx="2573867" cy="835377"/>
          </a:xfrm>
          <a:prstGeom prst="rect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Лінійний код повідомлення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Выноска 2 (граница и черта) 11"/>
          <p:cNvSpPr/>
          <p:nvPr/>
        </p:nvSpPr>
        <p:spPr>
          <a:xfrm flipH="1">
            <a:off x="304800" y="1998133"/>
            <a:ext cx="1930400" cy="654755"/>
          </a:xfrm>
          <a:prstGeom prst="accentBorderCallout2">
            <a:avLst>
              <a:gd name="adj1" fmla="val 18750"/>
              <a:gd name="adj2" fmla="val -8333"/>
              <a:gd name="adj3" fmla="val 2336"/>
              <a:gd name="adj4" fmla="val -42073"/>
              <a:gd name="adj5" fmla="val -41861"/>
              <a:gd name="adj6" fmla="val -3913"/>
            </a:avLst>
          </a:prstGeom>
          <a:solidFill>
            <a:schemeClr val="bg2">
              <a:lumMod val="90000"/>
            </a:schemeClr>
          </a:solidFill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Кодування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Выноска 2 (граница и черта) 13"/>
          <p:cNvSpPr/>
          <p:nvPr/>
        </p:nvSpPr>
        <p:spPr>
          <a:xfrm>
            <a:off x="6163733" y="2043290"/>
            <a:ext cx="2720623" cy="643466"/>
          </a:xfrm>
          <a:prstGeom prst="accentBorderCallout2">
            <a:avLst>
              <a:gd name="adj1" fmla="val 18750"/>
              <a:gd name="adj2" fmla="val -8333"/>
              <a:gd name="adj3" fmla="val -629"/>
              <a:gd name="adj4" fmla="val -27735"/>
              <a:gd name="adj5" fmla="val -52873"/>
              <a:gd name="adj6" fmla="val 37832"/>
            </a:avLst>
          </a:prstGeom>
          <a:solidFill>
            <a:schemeClr val="bg2">
              <a:lumMod val="90000"/>
            </a:schemeClr>
          </a:solidFill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Об</a:t>
            </a:r>
            <a:r>
              <a:rPr lang="en-US" sz="2000" b="1" dirty="0" smtClean="0">
                <a:solidFill>
                  <a:srgbClr val="002060"/>
                </a:solidFill>
              </a:rPr>
              <a:t>’</a:t>
            </a:r>
            <a:r>
              <a:rPr lang="uk-UA" sz="2000" b="1" dirty="0" smtClean="0">
                <a:solidFill>
                  <a:srgbClr val="002060"/>
                </a:solidFill>
              </a:rPr>
              <a:t>ємний образ ідеї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788356" y="1433689"/>
            <a:ext cx="609600" cy="1128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60534" y="1422400"/>
            <a:ext cx="609600" cy="1128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трелка вниз 32"/>
          <p:cNvSpPr/>
          <p:nvPr/>
        </p:nvSpPr>
        <p:spPr>
          <a:xfrm>
            <a:off x="4255911" y="1930400"/>
            <a:ext cx="484632" cy="88809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167788" y="2886419"/>
            <a:ext cx="462707" cy="41864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1167788" y="3602516"/>
            <a:ext cx="462707" cy="41864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156771" y="4318612"/>
            <a:ext cx="462707" cy="41864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1178804" y="5100810"/>
            <a:ext cx="462707" cy="41864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89822" y="5827922"/>
            <a:ext cx="462707" cy="41864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Picture 8" descr="ÐÐ°ÑÑÐ¸Ð½ÐºÐ¸ Ð¿Ð¾ Ð·Ð°Ð¿ÑÐ¾ÑÑ ÐºÑÑÐ¾ÑÐºÐ° ÑÑÐ±Ð° Ð°Ð½ÑÐ¼Ð°ÑÑÑ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679" y="5960318"/>
            <a:ext cx="1072563" cy="86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08" y="3210974"/>
            <a:ext cx="14668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ÐÐ°ÑÑÐ¸Ð½ÐºÐ¸ Ð¿Ð¾ Ð·Ð°Ð¿ÑÐ¾ÑÑ ÐºÑÑÐ¾ÑÐºÐ° ÑÑÐ±Ð° Ð°Ð½ÑÐ¼Ð°ÑÑÑ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66" y="2842682"/>
            <a:ext cx="1419577" cy="9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55" y="4751386"/>
            <a:ext cx="1461640" cy="12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55" y="4077042"/>
            <a:ext cx="564179" cy="66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95" y="5100810"/>
            <a:ext cx="750699" cy="7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ÐÐ°ÑÑÐ¸Ð½ÐºÐ¸ Ð¿Ð¾ Ð·Ð°Ð¿ÑÐ¾ÑÑ ÑÐ¹ÑÐµ Ð°Ð½ÑÐ¼Ð°ÑÑÑ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097" y="5585039"/>
            <a:ext cx="962214" cy="132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5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988"/>
            <a:ext cx="9144000" cy="6858000"/>
          </a:xfrm>
          <a:gradFill rotWithShape="0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1"/>
          </a:gradFill>
        </p:spPr>
      </p:pic>
      <p:sp>
        <p:nvSpPr>
          <p:cNvPr id="28682" name="WordArt 10"/>
          <p:cNvSpPr>
            <a:spLocks noChangeArrowheads="1" noChangeShapeType="1" noTextEdit="1"/>
          </p:cNvSpPr>
          <p:nvPr/>
        </p:nvSpPr>
        <p:spPr bwMode="auto">
          <a:xfrm>
            <a:off x="755576" y="0"/>
            <a:ext cx="7645524" cy="1124744"/>
          </a:xfrm>
          <a:custGeom>
            <a:avLst/>
            <a:gdLst>
              <a:gd name="connsiteX0" fmla="*/ 0 w 7429500"/>
              <a:gd name="connsiteY0" fmla="*/ 0 h 1365052"/>
              <a:gd name="connsiteX1" fmla="*/ 7429500 w 7429500"/>
              <a:gd name="connsiteY1" fmla="*/ 0 h 1365052"/>
              <a:gd name="connsiteX2" fmla="*/ 7429500 w 7429500"/>
              <a:gd name="connsiteY2" fmla="*/ 1365052 h 1365052"/>
              <a:gd name="connsiteX3" fmla="*/ 0 w 7429500"/>
              <a:gd name="connsiteY3" fmla="*/ 1365052 h 1365052"/>
              <a:gd name="connsiteX4" fmla="*/ 0 w 7429500"/>
              <a:gd name="connsiteY4" fmla="*/ 0 h 13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0" h="1365052">
                <a:moveTo>
                  <a:pt x="0" y="0"/>
                </a:moveTo>
                <a:lnTo>
                  <a:pt x="7429500" y="0"/>
                </a:lnTo>
                <a:lnTo>
                  <a:pt x="7429500" y="1365052"/>
                </a:lnTo>
                <a:lnTo>
                  <a:pt x="0" y="136505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560"/>
              </a:avLst>
            </a:prstTxWarp>
          </a:bodyPr>
          <a:lstStyle/>
          <a:p>
            <a:pPr algn="ctr">
              <a:defRPr/>
            </a:pPr>
            <a:r>
              <a:rPr lang="en-US" sz="3600" i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ru-RU" sz="3600" i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Скрам</a:t>
            </a:r>
            <a:r>
              <a:rPr lang="ru-RU" sz="3600" i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 –</a:t>
            </a:r>
            <a:r>
              <a:rPr lang="ru-RU" sz="3600" i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дошка</a:t>
            </a:r>
            <a:r>
              <a:rPr lang="ru-RU" sz="3600" i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 в </a:t>
            </a:r>
          </a:p>
          <a:p>
            <a:pPr algn="ctr">
              <a:defRPr/>
            </a:pPr>
            <a:r>
              <a:rPr lang="ru-RU" sz="3600" i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структуруванні</a:t>
            </a:r>
            <a:r>
              <a:rPr lang="ru-RU" sz="3600" i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ru-RU" sz="3600" i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уваги</a:t>
            </a:r>
            <a:r>
              <a:rPr lang="ru-RU" sz="3600" i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 на </a:t>
            </a:r>
            <a:r>
              <a:rPr lang="ru-RU" sz="3600" i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уроці</a:t>
            </a:r>
            <a:endParaRPr lang="ru-RU" sz="3600" i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cs typeface="Arial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036483"/>
              </p:ext>
            </p:extLst>
          </p:nvPr>
        </p:nvGraphicFramePr>
        <p:xfrm>
          <a:off x="323528" y="1329532"/>
          <a:ext cx="8208964" cy="5027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41"/>
                <a:gridCol w="2052241"/>
                <a:gridCol w="2052241"/>
                <a:gridCol w="2052241"/>
              </a:tblGrid>
              <a:tr h="873044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660033"/>
                          </a:solidFill>
                          <a:latin typeface="Cambria" pitchFamily="18" charset="0"/>
                        </a:rPr>
                        <a:t>План</a:t>
                      </a:r>
                      <a:endParaRPr lang="ru-RU" sz="2400" b="1" dirty="0">
                        <a:solidFill>
                          <a:srgbClr val="660033"/>
                        </a:solidFill>
                        <a:latin typeface="Cambria" pitchFamily="18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660033"/>
                          </a:solidFill>
                          <a:latin typeface="Cambria" pitchFamily="18" charset="0"/>
                        </a:rPr>
                        <a:t>В роботі</a:t>
                      </a:r>
                      <a:endParaRPr lang="ru-RU" sz="2400" b="1" dirty="0">
                        <a:solidFill>
                          <a:srgbClr val="660033"/>
                        </a:solidFill>
                        <a:latin typeface="Cambria" pitchFamily="18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660033"/>
                          </a:solidFill>
                          <a:latin typeface="Cambria" pitchFamily="18" charset="0"/>
                        </a:rPr>
                        <a:t>Виконано</a:t>
                      </a:r>
                      <a:endParaRPr lang="ru-RU" sz="2400" b="1" dirty="0">
                        <a:solidFill>
                          <a:srgbClr val="660033"/>
                        </a:solidFill>
                        <a:latin typeface="Cambria" pitchFamily="18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660033"/>
                          </a:solidFill>
                          <a:latin typeface="Cambria" pitchFamily="18" charset="0"/>
                        </a:rPr>
                        <a:t>Рівень </a:t>
                      </a:r>
                    </a:p>
                    <a:p>
                      <a:pPr algn="ctr"/>
                      <a:r>
                        <a:rPr lang="uk-UA" sz="2400" b="1" dirty="0" smtClean="0">
                          <a:solidFill>
                            <a:srgbClr val="660033"/>
                          </a:solidFill>
                          <a:latin typeface="Cambria" pitchFamily="18" charset="0"/>
                        </a:rPr>
                        <a:t>успіху </a:t>
                      </a:r>
                      <a:endParaRPr lang="ru-RU" sz="2400" b="1" dirty="0">
                        <a:solidFill>
                          <a:srgbClr val="660033"/>
                        </a:solidFill>
                        <a:latin typeface="Cambria" pitchFamily="18" charset="0"/>
                      </a:endParaRPr>
                    </a:p>
                  </a:txBody>
                  <a:tcPr marL="91441" marR="91441" marT="45723" marB="45723"/>
                </a:tc>
              </a:tr>
              <a:tr h="4154568"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endParaRPr lang="ru-RU" sz="1800" dirty="0"/>
                    </a:p>
                  </a:txBody>
                  <a:tcPr marL="91441" marR="91441" marT="45723" marB="45723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1" marR="91441" marT="45723" marB="45723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1" marR="91441" marT="45723" marB="45723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1" marR="91441" marT="45723" marB="45723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20161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0161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20161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33825"/>
            <a:ext cx="1971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19796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4763"/>
            <a:ext cx="19796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1908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280" y="2420888"/>
            <a:ext cx="1080120" cy="108012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4005064"/>
            <a:ext cx="1008112" cy="96721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484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1267 -0.0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3.33333E-6 L 0.45677 -0.0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2049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5267"/>
            <a:ext cx="8352929" cy="68943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latin typeface="Comic Sans MS" pitchFamily="66" charset="0"/>
              </a:rPr>
              <a:t>Рецепт уроку від майстер - шефа</a:t>
            </a:r>
            <a:endParaRPr lang="uk-UA" sz="3600" b="1" dirty="0">
              <a:latin typeface="Comic Sans MS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908720"/>
            <a:ext cx="4896544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0070C0"/>
                </a:solidFill>
                <a:latin typeface="Bookman Old Style" pitchFamily="18" charset="0"/>
              </a:rPr>
              <a:t>Зіграйте роль шеф-кухаря</a:t>
            </a:r>
            <a:endParaRPr lang="uk-UA" sz="24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1412776"/>
            <a:ext cx="6912768" cy="56678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C00000"/>
                </a:solidFill>
                <a:latin typeface="Bookman Old Style" pitchFamily="18" charset="0"/>
              </a:rPr>
              <a:t>Налаштуйте класну команду кухарів</a:t>
            </a:r>
            <a:endParaRPr lang="uk-UA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8474" y="1979562"/>
            <a:ext cx="7245894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B050"/>
                </a:solidFill>
                <a:latin typeface="Bookman Old Style" pitchFamily="18" charset="0"/>
              </a:rPr>
              <a:t>Підберіть відповідний казан-структуру</a:t>
            </a:r>
            <a:endParaRPr lang="uk-UA" sz="2400" b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0529" y="2483618"/>
            <a:ext cx="7568099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5"/>
                </a:solidFill>
                <a:latin typeface="Bookman Old Style" pitchFamily="18" charset="0"/>
              </a:rPr>
              <a:t>Наповніть його насиченим розчином знань</a:t>
            </a:r>
            <a:endParaRPr lang="uk-UA" sz="2400" b="1" dirty="0">
              <a:solidFill>
                <a:schemeClr val="accent5"/>
              </a:solidFill>
              <a:latin typeface="Bookman Old Style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3608" y="2987674"/>
            <a:ext cx="7560840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7030A0"/>
                </a:solidFill>
                <a:latin typeface="Bookman Old Style" pitchFamily="18" charset="0"/>
              </a:rPr>
              <a:t>Підігрійте вогнем мотивації</a:t>
            </a:r>
            <a:endParaRPr lang="uk-UA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77634" y="3491730"/>
            <a:ext cx="7470830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CC0099"/>
                </a:solidFill>
                <a:latin typeface="Bookman Old Style" pitchFamily="18" charset="0"/>
              </a:rPr>
              <a:t>Приправте позитивними емоціями</a:t>
            </a:r>
            <a:endParaRPr lang="uk-UA" sz="2400" b="1" dirty="0">
              <a:solidFill>
                <a:srgbClr val="CC0099"/>
              </a:solidFill>
              <a:latin typeface="Bookman Old Style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58654" y="3995786"/>
            <a:ext cx="6633826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666633"/>
                </a:solidFill>
                <a:latin typeface="Bookman Old Style" pitchFamily="18" charset="0"/>
              </a:rPr>
              <a:t>Вкиньте кристал образів-понять</a:t>
            </a:r>
            <a:endParaRPr lang="uk-UA" sz="2400" b="1" dirty="0">
              <a:solidFill>
                <a:srgbClr val="666633"/>
              </a:solidFill>
              <a:latin typeface="Bookman Old Style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03848" y="4496449"/>
            <a:ext cx="5852852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C66FF"/>
                </a:solidFill>
                <a:latin typeface="Bookman Old Style" pitchFamily="18" charset="0"/>
              </a:rPr>
              <a:t>Добавте </a:t>
            </a:r>
            <a:r>
              <a:rPr lang="uk-UA" sz="2400" b="1" dirty="0" err="1" smtClean="0">
                <a:solidFill>
                  <a:srgbClr val="CC66FF"/>
                </a:solidFill>
                <a:latin typeface="Bookman Old Style" pitchFamily="18" charset="0"/>
              </a:rPr>
              <a:t>інтерактивності</a:t>
            </a:r>
            <a:endParaRPr lang="uk-UA" sz="2400" b="1" dirty="0">
              <a:solidFill>
                <a:srgbClr val="CC66FF"/>
              </a:solidFill>
              <a:latin typeface="Bookman Old Style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91472" y="5012475"/>
            <a:ext cx="4752528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99CC00"/>
                </a:solidFill>
                <a:latin typeface="Bookman Old Style" pitchFamily="18" charset="0"/>
              </a:rPr>
              <a:t>Почекайте інтеграцію</a:t>
            </a:r>
            <a:endParaRPr lang="uk-UA" sz="2400" b="1" dirty="0">
              <a:solidFill>
                <a:srgbClr val="99CC00"/>
              </a:solidFill>
              <a:latin typeface="Bookman Old Style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91472" y="5504132"/>
            <a:ext cx="4752528" cy="504056"/>
          </a:xfrm>
          <a:prstGeom prst="round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660066"/>
                </a:solidFill>
                <a:latin typeface="Bookman Old Style" pitchFamily="18" charset="0"/>
              </a:rPr>
              <a:t>Організуйте дегустацію</a:t>
            </a:r>
            <a:endParaRPr lang="uk-UA" sz="2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6148" name="Picture 4" descr="ÐÐ°ÑÑÐ¸Ð½ÐºÐ¸ Ð¿Ð¾ Ð·Ð°Ð¿ÑÐ¾ÑÑ ÑÐµÑ ÐºÑÑÐ°Ñ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04" y="664220"/>
            <a:ext cx="2164496" cy="146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87988"/>
            <a:ext cx="1848974" cy="184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94" y="5516531"/>
            <a:ext cx="2259687" cy="1296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785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380722389"/>
              </p:ext>
            </p:extLst>
          </p:nvPr>
        </p:nvGraphicFramePr>
        <p:xfrm>
          <a:off x="228600" y="1828800"/>
          <a:ext cx="7848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04800" y="163208"/>
            <a:ext cx="8686800" cy="827392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Прототип</a:t>
            </a:r>
            <a:r>
              <a:rPr kumimoji="0" lang="uk-UA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інтегрованого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уроку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“СУПЕРБОТИ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.А.”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219200" y="1219200"/>
            <a:ext cx="6781800" cy="3810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Освітня спрямованість уроку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092280" cy="1150897"/>
          </a:xfrm>
          <a:solidFill>
            <a:srgbClr val="66FF6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latin typeface="Bookman Old Style" pitchFamily="18" charset="0"/>
              </a:rPr>
              <a:t>Пауза - відпочинок</a:t>
            </a:r>
            <a:endParaRPr lang="ru-RU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Admin\Pictures\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8170138" cy="4320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7785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роботи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32856"/>
            <a:ext cx="7056784" cy="4175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051720" y="332656"/>
            <a:ext cx="6912768" cy="139612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002060"/>
                </a:solidFill>
                <a:latin typeface="Comic Sans MS" pitchFamily="66" charset="0"/>
              </a:rPr>
              <a:t>Модуль 2</a:t>
            </a:r>
          </a:p>
          <a:p>
            <a:pPr algn="ctr"/>
            <a:r>
              <a:rPr lang="uk-UA" sz="2400" b="1" spc="50" dirty="0" smtClean="0">
                <a:ln w="11430"/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uk-UA" sz="2400" b="1" spc="50" dirty="0">
                <a:ln w="11430"/>
                <a:solidFill>
                  <a:srgbClr val="002060"/>
                </a:solidFill>
                <a:latin typeface="Comic Sans MS" pitchFamily="66" charset="0"/>
              </a:rPr>
              <a:t>Т</a:t>
            </a:r>
            <a:r>
              <a:rPr lang="uk-UA" sz="2400" b="1" spc="50" dirty="0" smtClean="0">
                <a:ln w="11430"/>
                <a:solidFill>
                  <a:srgbClr val="002060"/>
                </a:solidFill>
                <a:latin typeface="Comic Sans MS" pitchFamily="66" charset="0"/>
              </a:rPr>
              <a:t>естування інтегрованого уроку </a:t>
            </a:r>
            <a:r>
              <a:rPr lang="uk-UA" sz="2400" b="1" spc="50" dirty="0" smtClean="0">
                <a:ln w="11430"/>
                <a:solidFill>
                  <a:srgbClr val="FF0000"/>
                </a:solidFill>
                <a:latin typeface="Comic Sans MS" pitchFamily="66" charset="0"/>
              </a:rPr>
              <a:t>«СУПЕРБОТИ </a:t>
            </a:r>
            <a:r>
              <a:rPr lang="en-US" sz="2400" b="1" spc="50" dirty="0" smtClean="0">
                <a:ln w="11430"/>
                <a:solidFill>
                  <a:srgbClr val="FF0000"/>
                </a:solidFill>
                <a:latin typeface="Comic Sans MS" pitchFamily="66" charset="0"/>
              </a:rPr>
              <a:t>UA</a:t>
            </a:r>
            <a:r>
              <a:rPr lang="uk-UA" sz="2400" b="1" spc="50" dirty="0" smtClean="0">
                <a:ln w="11430"/>
                <a:solidFill>
                  <a:srgbClr val="FF0000"/>
                </a:solidFill>
                <a:latin typeface="Comic Sans MS" pitchFamily="66" charset="0"/>
              </a:rPr>
              <a:t>»</a:t>
            </a:r>
            <a:endParaRPr lang="ru-RU" sz="2400" b="1" spc="50" dirty="0">
              <a:ln w="11430"/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ÐÐ°ÑÑÐ¸Ð½ÐºÐ¸ Ð¿Ð¾ Ð·Ð°Ð¿ÑÐ¾ÑÑ Ð¿ÑÐ°Ð²Ð¸Ð»Ð° Ð³ÑÑÐ¿Ð¸"/>
          <p:cNvPicPr>
            <a:picLocks noChangeAspect="1" noChangeArrowheads="1"/>
          </p:cNvPicPr>
          <p:nvPr/>
        </p:nvPicPr>
        <p:blipFill>
          <a:blip r:embed="rId2" cstate="print"/>
          <a:srcRect l="2160" t="10972" r="2801" b="21349"/>
          <a:stretch>
            <a:fillRect/>
          </a:stretch>
        </p:blipFill>
        <p:spPr bwMode="auto">
          <a:xfrm>
            <a:off x="1485860" y="188640"/>
            <a:ext cx="6038468" cy="2160240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95000"/>
                <a:lumOff val="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971600" y="1988840"/>
            <a:ext cx="7527875" cy="4752528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rgbClr val="FF996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Група залежить від мене, а я від групи.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Я в контакті з групою тут і тепер.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Я відповідаю лише за власні слова, почуття, поведінку і не пояснюю свої дії діями інших людей.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Я маю право на помилку.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Я маю право на допомогу.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Я маю право сказати ТАК,НІ,Подумаю.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Прояв ініціативи схвалюється і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підтримується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endParaRPr lang="ru-RU" sz="2400" dirty="0">
              <a:solidFill>
                <a:schemeClr val="tx2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611560" y="188640"/>
            <a:ext cx="8064896" cy="72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kern="10" spc="50" dirty="0" err="1" smtClean="0">
                <a:ln w="11430"/>
                <a:solidFill>
                  <a:srgbClr val="002060"/>
                </a:solidFill>
                <a:cs typeface="Arial"/>
              </a:rPr>
              <a:t>Бачення</a:t>
            </a:r>
            <a:r>
              <a:rPr lang="ru-RU" sz="3600" kern="10" spc="50" dirty="0" smtClean="0">
                <a:ln w="11430"/>
                <a:solidFill>
                  <a:srgbClr val="002060"/>
                </a:solidFill>
                <a:cs typeface="Arial"/>
              </a:rPr>
              <a:t> </a:t>
            </a:r>
            <a:r>
              <a:rPr lang="ru-RU" sz="3600" kern="10" spc="50" dirty="0" err="1" smtClean="0">
                <a:ln w="11430"/>
                <a:solidFill>
                  <a:srgbClr val="002060"/>
                </a:solidFill>
                <a:cs typeface="Arial"/>
              </a:rPr>
              <a:t>інтегрованого</a:t>
            </a:r>
            <a:r>
              <a:rPr lang="ru-RU" sz="3600" kern="10" spc="50" dirty="0" smtClean="0">
                <a:ln w="11430"/>
                <a:solidFill>
                  <a:srgbClr val="002060"/>
                </a:solidFill>
                <a:cs typeface="Arial"/>
              </a:rPr>
              <a:t> уроку</a:t>
            </a:r>
            <a:endParaRPr lang="ru-RU" sz="3600" kern="10" spc="50" dirty="0">
              <a:ln w="11430"/>
              <a:solidFill>
                <a:srgbClr val="002060"/>
              </a:solidFill>
              <a:cs typeface="Arial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218731"/>
              </p:ext>
            </p:extLst>
          </p:nvPr>
        </p:nvGraphicFramePr>
        <p:xfrm>
          <a:off x="471573" y="1412776"/>
          <a:ext cx="8280920" cy="4453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агетная рамка 6"/>
          <p:cNvSpPr>
            <a:spLocks noChangeArrowheads="1"/>
          </p:cNvSpPr>
          <p:nvPr/>
        </p:nvSpPr>
        <p:spPr bwMode="auto">
          <a:xfrm>
            <a:off x="314059" y="5949280"/>
            <a:ext cx="8424936" cy="792089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sz="2400" dirty="0" smtClean="0">
                <a:solidFill>
                  <a:srgbClr val="9900CC"/>
                </a:solidFill>
              </a:rPr>
              <a:t>     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Урок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– не там, де навчають, а там, де навчаєшся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4800" y="163208"/>
            <a:ext cx="8686800" cy="97979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Дизайн прототипу уроку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d Script" pitchFamily="2" charset="0"/>
              <a:ea typeface="+mn-ea"/>
              <a:cs typeface="+mn-cs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32352684"/>
              </p:ext>
            </p:extLst>
          </p:nvPr>
        </p:nvGraphicFramePr>
        <p:xfrm>
          <a:off x="304800" y="1447800"/>
          <a:ext cx="8839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21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робота в команді"/>
          <p:cNvPicPr>
            <a:picLocks noChangeAspect="1" noChangeArrowheads="1"/>
          </p:cNvPicPr>
          <p:nvPr/>
        </p:nvPicPr>
        <p:blipFill rotWithShape="1">
          <a:blip r:embed="rId3" cstate="print"/>
          <a:srcRect l="20306" r="28469"/>
          <a:stretch/>
        </p:blipFill>
        <p:spPr bwMode="auto">
          <a:xfrm>
            <a:off x="467544" y="4902294"/>
            <a:ext cx="2555776" cy="1905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4800" y="163208"/>
            <a:ext cx="8686800" cy="60149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Розподіл ролей</a:t>
            </a:r>
            <a:r>
              <a:rPr kumimoji="0" lang="uk-UA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 і з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’</a:t>
            </a:r>
            <a:r>
              <a:rPr kumimoji="0" lang="uk-UA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ясування</a:t>
            </a:r>
            <a:r>
              <a:rPr kumimoji="0" lang="uk-UA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 завдань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Bad Script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059" y="949649"/>
            <a:ext cx="8305800" cy="387798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Власник компанії і виробів </a:t>
            </a:r>
            <a:r>
              <a:rPr lang="uk-UA" sz="2800" b="1" dirty="0" smtClean="0"/>
              <a:t>– приймає стратегічні   рішення і ставить завдання команді.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СКРАМ - майстер</a:t>
            </a:r>
            <a:r>
              <a:rPr lang="uk-UA" sz="2800" b="1" dirty="0" smtClean="0"/>
              <a:t>  –    структурує  роботу команди.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Конструктор</a:t>
            </a:r>
            <a:r>
              <a:rPr lang="uk-UA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uk-UA" sz="2800" b="1" dirty="0" smtClean="0"/>
              <a:t>–       розробляє і будує.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Дизайнер</a:t>
            </a:r>
            <a:r>
              <a:rPr lang="uk-UA" sz="2800" b="1" dirty="0" smtClean="0"/>
              <a:t>    	  –       вдосконалює і будує.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Тест-пілот   	  </a:t>
            </a:r>
            <a:r>
              <a:rPr lang="uk-UA" sz="2800" b="1" dirty="0" smtClean="0"/>
              <a:t>–       тестує вироби.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800" b="1" dirty="0" err="1" smtClean="0">
                <a:solidFill>
                  <a:srgbClr val="0091EA"/>
                </a:solidFill>
                <a:latin typeface="Arial" pitchFamily="34" charset="0"/>
                <a:cs typeface="Arial" pitchFamily="34" charset="0"/>
              </a:rPr>
              <a:t>Супербот</a:t>
            </a:r>
            <a:r>
              <a:rPr lang="uk-UA" sz="2800" b="1" dirty="0" smtClean="0"/>
              <a:t>  	  –       універсальний спеціаліст.</a:t>
            </a:r>
            <a:endParaRPr lang="ru-RU" sz="2800" b="1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28561"/>
            <a:ext cx="5436096" cy="2052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42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4800" y="163208"/>
            <a:ext cx="8686800" cy="97979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d Script" pitchFamily="2" charset="0"/>
                <a:ea typeface="+mn-ea"/>
                <a:cs typeface="+mn-cs"/>
              </a:rPr>
              <a:t>Робота в командах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d Script" pitchFamily="2" charset="0"/>
              <a:ea typeface="+mn-ea"/>
              <a:cs typeface="+mn-cs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51351281"/>
              </p:ext>
            </p:extLst>
          </p:nvPr>
        </p:nvGraphicFramePr>
        <p:xfrm>
          <a:off x="0" y="14478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3800"/>
            <a:ext cx="381000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5" b="14025"/>
          <a:stretch/>
        </p:blipFill>
        <p:spPr bwMode="auto">
          <a:xfrm>
            <a:off x="0" y="1282535"/>
            <a:ext cx="3886200" cy="306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Pictures\uspe-292x29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0486" y="1700808"/>
            <a:ext cx="2173514" cy="21602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50106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</a:rPr>
              <a:t>Вихід - усвідомлення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Admin\Pictures\мрія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56792"/>
            <a:ext cx="6867870" cy="4407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01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895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Пауза - відпочинок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6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3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984776" cy="1368152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660066"/>
            </a:solidFill>
          </a:ln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1E1E78"/>
                </a:solidFill>
              </a:rPr>
              <a:t>Модуль 3.</a:t>
            </a:r>
            <a:br>
              <a:rPr lang="uk-UA" dirty="0" smtClean="0">
                <a:solidFill>
                  <a:srgbClr val="1E1E78"/>
                </a:solidFill>
              </a:rPr>
            </a:br>
            <a:r>
              <a:rPr lang="uk-UA" dirty="0" err="1" smtClean="0">
                <a:solidFill>
                  <a:srgbClr val="1E1E78"/>
                </a:solidFill>
              </a:rPr>
              <a:t>Інтервізія</a:t>
            </a:r>
            <a:r>
              <a:rPr lang="uk-UA" dirty="0" smtClean="0">
                <a:solidFill>
                  <a:srgbClr val="1E1E78"/>
                </a:solidFill>
              </a:rPr>
              <a:t> інтегрованого уроку</a:t>
            </a:r>
            <a:endParaRPr lang="uk-UA" dirty="0">
              <a:solidFill>
                <a:srgbClr val="1E1E78"/>
              </a:solidFill>
            </a:endParaRPr>
          </a:p>
        </p:txBody>
      </p:sp>
      <p:pic>
        <p:nvPicPr>
          <p:cNvPr id="4" name="Picture 12" descr="ÐÐ°ÑÑÐ¸Ð½ÐºÐ¸ Ð¿Ð¾ Ð·Ð°Ð¿ÑÐ¾ÑÑ ÑÑÐµÐ½ÑÐ½Ð³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29" t="5241" r="2129" b="3024"/>
          <a:stretch>
            <a:fillRect/>
          </a:stretch>
        </p:blipFill>
        <p:spPr bwMode="auto">
          <a:xfrm>
            <a:off x="323529" y="2276474"/>
            <a:ext cx="7056784" cy="410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37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984776" cy="648072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660066"/>
            </a:solidFill>
          </a:ln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1E1E78"/>
                </a:solidFill>
              </a:rPr>
              <a:t>Простори </a:t>
            </a:r>
            <a:r>
              <a:rPr lang="uk-UA" dirty="0" err="1" smtClean="0">
                <a:solidFill>
                  <a:srgbClr val="1E1E78"/>
                </a:solidFill>
              </a:rPr>
              <a:t>інтервізії</a:t>
            </a:r>
            <a:endParaRPr lang="uk-UA" dirty="0">
              <a:solidFill>
                <a:srgbClr val="1E1E78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894106" y="980728"/>
            <a:ext cx="4536504" cy="1152128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99CC00"/>
                </a:solidFill>
                <a:latin typeface="Comic Sans MS" pitchFamily="66" charset="0"/>
              </a:rPr>
              <a:t>Простір самоусвідомлення</a:t>
            </a:r>
            <a:endParaRPr lang="uk-UA" sz="2400" b="1" dirty="0">
              <a:solidFill>
                <a:srgbClr val="99CC00"/>
              </a:solidFill>
              <a:latin typeface="Comic Sans MS" pitchFamily="66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894106" y="2132856"/>
            <a:ext cx="4536504" cy="1152128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Простір подій </a:t>
            </a:r>
            <a:endParaRPr lang="uk-UA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879686" y="3284984"/>
            <a:ext cx="4536504" cy="1152128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660066"/>
                </a:solidFill>
                <a:latin typeface="Comic Sans MS" pitchFamily="66" charset="0"/>
              </a:rPr>
              <a:t>Простір взаємодії</a:t>
            </a:r>
            <a:endParaRPr lang="uk-UA" sz="2400" dirty="0">
              <a:solidFill>
                <a:srgbClr val="660066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923434" y="4456631"/>
            <a:ext cx="4536504" cy="1152128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5"/>
                </a:solidFill>
                <a:latin typeface="Comic Sans MS" pitchFamily="66" charset="0"/>
              </a:rPr>
              <a:t>Простір пізнання</a:t>
            </a:r>
            <a:endParaRPr lang="uk-UA" sz="2400" dirty="0">
              <a:solidFill>
                <a:schemeClr val="accent5"/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923434" y="5606427"/>
            <a:ext cx="4536504" cy="1152128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3399"/>
                </a:solidFill>
                <a:latin typeface="Comic Sans MS" pitchFamily="66" charset="0"/>
              </a:rPr>
              <a:t>Простір майбутнього</a:t>
            </a:r>
            <a:endParaRPr lang="uk-UA" sz="2400" dirty="0">
              <a:solidFill>
                <a:srgbClr val="FF3399"/>
              </a:solidFill>
            </a:endParaRPr>
          </a:p>
        </p:txBody>
      </p:sp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37112"/>
            <a:ext cx="3563888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5" t="6247" r="5498" b="5970"/>
          <a:stretch/>
        </p:blipFill>
        <p:spPr bwMode="auto">
          <a:xfrm>
            <a:off x="5580112" y="1196751"/>
            <a:ext cx="3563888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23"/>
            <a:ext cx="1118383" cy="111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1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907704" y="260649"/>
            <a:ext cx="7164288" cy="11521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600" b="1" dirty="0" smtClean="0">
                <a:solidFill>
                  <a:srgbClr val="333399"/>
                </a:solidFill>
              </a:rPr>
              <a:t>Критерії якісного уроку для забезпечення</a:t>
            </a:r>
            <a:r>
              <a:rPr lang="en-US" sz="3600" b="1" dirty="0" smtClean="0">
                <a:solidFill>
                  <a:srgbClr val="333399"/>
                </a:solidFill>
              </a:rPr>
              <a:t> </a:t>
            </a:r>
            <a:r>
              <a:rPr lang="uk-UA" sz="3600" b="1" dirty="0" smtClean="0">
                <a:solidFill>
                  <a:srgbClr val="333399"/>
                </a:solidFill>
              </a:rPr>
              <a:t>його успішності</a:t>
            </a:r>
            <a:endParaRPr lang="ru-RU" sz="3600" b="1" dirty="0">
              <a:solidFill>
                <a:srgbClr val="333399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1600200"/>
          <a:ext cx="89644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94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1073889"/>
          <a:ext cx="9144000" cy="5784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59488"/>
            <a:ext cx="8030997" cy="61668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Рольові ідентичності вчителя НУШ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206" y="0"/>
            <a:ext cx="848168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Етапи розвитку навчальної групи</a:t>
            </a:r>
            <a:endParaRPr lang="ru-RU" sz="4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403573"/>
              </p:ext>
            </p:extLst>
          </p:nvPr>
        </p:nvGraphicFramePr>
        <p:xfrm>
          <a:off x="0" y="1055913"/>
          <a:ext cx="9144000" cy="6224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60417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2060"/>
                          </a:solidFill>
                        </a:rPr>
                        <a:t>Етапи</a:t>
                      </a:r>
                      <a:r>
                        <a:rPr lang="uk-UA" sz="3600" b="1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endParaRPr lang="ru-RU" sz="36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2060"/>
                          </a:solidFill>
                        </a:rPr>
                        <a:t>Ідентифікація</a:t>
                      </a:r>
                      <a:r>
                        <a:rPr lang="uk-UA" sz="3600" b="1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endParaRPr lang="ru-RU" sz="36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2060"/>
                          </a:solidFill>
                        </a:rPr>
                        <a:t>Поведінка</a:t>
                      </a:r>
                      <a:r>
                        <a:rPr lang="uk-UA" sz="3600" b="1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endParaRPr lang="ru-RU" sz="36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16041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Ідентифікація з групою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i="1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МИ – ВОНИ</a:t>
                      </a:r>
                    </a:p>
                    <a:p>
                      <a:pPr algn="ctr"/>
                      <a:r>
                        <a:rPr lang="uk-UA" sz="3200" b="1" i="1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(в групі)</a:t>
                      </a:r>
                      <a:endParaRPr lang="ru-RU" sz="3200" b="1" i="1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Поведінка залежна від правил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16041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Протиставлення себе іншим в групі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i="1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Я – ВОНИ</a:t>
                      </a:r>
                      <a:endParaRPr lang="ru-RU" sz="3200" b="1" i="1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Конфронтація і боротьба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16041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Переживання емоційного </a:t>
                      </a:r>
                      <a:r>
                        <a:rPr lang="uk-UA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взаємоз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orte" pitchFamily="66" charset="0"/>
                        </a:rPr>
                        <a:t>’</a:t>
                      </a:r>
                      <a:r>
                        <a:rPr lang="uk-UA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вязку</a:t>
                      </a:r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з іншими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i="1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Я – ТИ</a:t>
                      </a:r>
                      <a:endParaRPr lang="ru-RU" sz="3200" b="1" i="1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Творення спільного поля, діалог, повага і співробітництво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16041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Усвідомлення</a:t>
                      </a:r>
                      <a:r>
                        <a:rPr lang="uk-UA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власної унікальності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i="1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Я – це - Я</a:t>
                      </a:r>
                      <a:endParaRPr lang="ru-RU" sz="3200" b="1" i="1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Самоповага, самосвідомість, творчість, цілісність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0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935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лако 7"/>
          <p:cNvSpPr/>
          <p:nvPr/>
        </p:nvSpPr>
        <p:spPr>
          <a:xfrm rot="20625246">
            <a:off x="4895620" y="3026849"/>
            <a:ext cx="2870940" cy="890171"/>
          </a:xfrm>
          <a:prstGeom prst="cloud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Результат 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rot="18783179">
            <a:off x="4953142" y="2338451"/>
            <a:ext cx="1356844" cy="646986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Облако 12"/>
          <p:cNvSpPr/>
          <p:nvPr/>
        </p:nvSpPr>
        <p:spPr>
          <a:xfrm rot="1123592">
            <a:off x="798534" y="2993517"/>
            <a:ext cx="3757975" cy="890171"/>
          </a:xfrm>
          <a:prstGeom prst="cloud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Конструкція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2094008">
            <a:off x="2228547" y="2161141"/>
            <a:ext cx="1926635" cy="646986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Енергія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 rot="16200000">
            <a:off x="3787191" y="2074904"/>
            <a:ext cx="1727903" cy="646986"/>
          </a:xfrm>
          <a:prstGeom prst="round2DiagRect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Процес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7588213">
            <a:off x="612216" y="2241899"/>
            <a:ext cx="2501005" cy="21820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Сучасність</a:t>
            </a:r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3451"/>
            <a:ext cx="9144000" cy="69454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4800" b="1" dirty="0" smtClean="0"/>
              <a:t>Досвід минулого</a:t>
            </a:r>
            <a:endParaRPr lang="uk-UA" sz="4800" b="1" dirty="0"/>
          </a:p>
        </p:txBody>
      </p:sp>
      <p:sp>
        <p:nvSpPr>
          <p:cNvPr id="11" name="Прямоугольник 10"/>
          <p:cNvSpPr/>
          <p:nvPr/>
        </p:nvSpPr>
        <p:spPr>
          <a:xfrm rot="19446897">
            <a:off x="1883075" y="1346585"/>
            <a:ext cx="2617577" cy="27110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C00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Баланс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81647">
            <a:off x="3261628" y="1129103"/>
            <a:ext cx="2617577" cy="27110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err="1" smtClean="0">
                <a:ln w="11430"/>
                <a:solidFill>
                  <a:srgbClr val="CC00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Потік</a:t>
            </a:r>
            <a:r>
              <a:rPr lang="ru-RU" sz="3200" b="1" spc="50" dirty="0" smtClean="0">
                <a:ln w="11430"/>
                <a:solidFill>
                  <a:srgbClr val="80008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3200" b="1" cap="none" spc="50" dirty="0">
              <a:ln w="11430"/>
              <a:solidFill>
                <a:srgbClr val="80008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794019">
            <a:off x="3989516" y="1354455"/>
            <a:ext cx="2617577" cy="4072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err="1" smtClean="0">
                <a:ln w="11430"/>
                <a:solidFill>
                  <a:srgbClr val="CC00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Інтеграція</a:t>
            </a:r>
            <a:endParaRPr lang="ru-RU" sz="3200" b="1" spc="50" dirty="0" smtClean="0">
              <a:ln w="11430"/>
              <a:solidFill>
                <a:srgbClr val="CC00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3200" b="1" cap="none" spc="50" dirty="0">
              <a:ln w="11430"/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4581306">
            <a:off x="5056915" y="1972597"/>
            <a:ext cx="2617577" cy="29986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>
                  <a:solidFill>
                    <a:srgbClr val="FF0000"/>
                  </a:solidFill>
                </a:ln>
                <a:solidFill>
                  <a:srgbClr val="CC00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Майбутнє </a:t>
            </a:r>
            <a:endParaRPr lang="ru-RU" sz="3200" b="1" cap="none" spc="50" dirty="0">
              <a:ln w="11430">
                <a:solidFill>
                  <a:srgbClr val="FF0000"/>
                </a:solidFill>
              </a:ln>
              <a:solidFill>
                <a:srgbClr val="CC00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94070" y="4936274"/>
            <a:ext cx="3114143" cy="908864"/>
          </a:xfrm>
          <a:prstGeom prst="ellipse">
            <a:avLst/>
          </a:prstGeom>
          <a:effectLst>
            <a:softEdge rad="127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Інтегрований</a:t>
            </a:r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урок</a:t>
            </a:r>
            <a:endParaRPr lang="ru-RU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3003">
            <a:off x="849959" y="4775836"/>
            <a:ext cx="647353" cy="64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13" y="155354"/>
            <a:ext cx="806425" cy="63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759">
            <a:off x="579439" y="478843"/>
            <a:ext cx="10239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1479">
            <a:off x="7965361" y="4784783"/>
            <a:ext cx="731555" cy="77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702">
            <a:off x="2440619" y="6989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4502">
            <a:off x="6073842" y="161977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7328">
            <a:off x="8073317" y="873965"/>
            <a:ext cx="554413" cy="6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86562" y="0"/>
            <a:ext cx="9258753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Матриця освітнього простору</a:t>
            </a:r>
            <a:endParaRPr lang="ru-RU" sz="5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>
            <a:endCxn id="14" idx="0"/>
          </p:cNvCxnSpPr>
          <p:nvPr/>
        </p:nvCxnSpPr>
        <p:spPr>
          <a:xfrm>
            <a:off x="4419600" y="1774371"/>
            <a:ext cx="103413" cy="4354286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438403" y="3810000"/>
            <a:ext cx="4256311" cy="32658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3189513" y="1164772"/>
            <a:ext cx="2405743" cy="566057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Свобода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20141" y="6128657"/>
            <a:ext cx="2405743" cy="566057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Залежність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3624943"/>
            <a:ext cx="2405743" cy="5660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Пасивність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38257" y="3548743"/>
            <a:ext cx="2405743" cy="56605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Активність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29200" y="2906486"/>
            <a:ext cx="383763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Творчий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простір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7771" y="5802084"/>
            <a:ext cx="25040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Кар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’</a:t>
            </a:r>
            <a:r>
              <a:rPr lang="uk-UA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єрний</a:t>
            </a:r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endParaRPr lang="en-US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</a:endParaRP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простір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471" y="5769430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Консервативний </a:t>
            </a: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простір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8602" y="2677887"/>
            <a:ext cx="295786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Безтурботний </a:t>
            </a: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простір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084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 l="7752" t="6857" r="6910" b="12889"/>
          <a:stretch>
            <a:fillRect/>
          </a:stretch>
        </p:blipFill>
        <p:spPr bwMode="auto">
          <a:xfrm>
            <a:off x="4855029" y="4125956"/>
            <a:ext cx="3026227" cy="1665244"/>
          </a:xfrm>
          <a:prstGeom prst="rect">
            <a:avLst/>
          </a:prstGeom>
          <a:noFill/>
        </p:spPr>
      </p:pic>
      <p:pic>
        <p:nvPicPr>
          <p:cNvPr id="3092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 l="11043" t="3162" r="11310" b="4235"/>
          <a:stretch>
            <a:fillRect/>
          </a:stretch>
        </p:blipFill>
        <p:spPr bwMode="auto">
          <a:xfrm>
            <a:off x="5823857" y="1077687"/>
            <a:ext cx="2438400" cy="1839686"/>
          </a:xfrm>
          <a:prstGeom prst="rect">
            <a:avLst/>
          </a:prstGeom>
          <a:noFill/>
        </p:spPr>
      </p:pic>
      <p:pic>
        <p:nvPicPr>
          <p:cNvPr id="3094" name="Picture 2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 l="19478" t="2727" r="18935" b="22698"/>
          <a:stretch>
            <a:fillRect/>
          </a:stretch>
        </p:blipFill>
        <p:spPr bwMode="auto">
          <a:xfrm>
            <a:off x="293913" y="1130208"/>
            <a:ext cx="2830287" cy="1536792"/>
          </a:xfrm>
          <a:prstGeom prst="rect">
            <a:avLst/>
          </a:prstGeom>
          <a:noFill/>
        </p:spPr>
      </p:pic>
      <p:pic>
        <p:nvPicPr>
          <p:cNvPr id="3096" name="Picture 24" descr="ÐÐ°ÑÑÐ¸Ð½ÐºÐ¸ Ð¿Ð¾ Ð·Ð°Ð¿ÑÐ¾ÑÑ Ð¿ÑÐ¾ÑÑÑÑ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631" y="4285512"/>
            <a:ext cx="2903311" cy="1542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53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44" y="1052736"/>
            <a:ext cx="321550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  <a:prstGeom prst="roundRect">
            <a:avLst/>
          </a:prstGeom>
          <a:solidFill>
            <a:srgbClr val="F6E5FF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uk-UA" b="1" dirty="0">
                <a:solidFill>
                  <a:srgbClr val="333399"/>
                </a:solidFill>
              </a:rPr>
              <a:t>П</a:t>
            </a:r>
            <a:r>
              <a:rPr lang="uk-UA" b="1" dirty="0" smtClean="0">
                <a:solidFill>
                  <a:srgbClr val="333399"/>
                </a:solidFill>
              </a:rPr>
              <a:t>ростори  усвідомлення </a:t>
            </a:r>
            <a:endParaRPr lang="ru-RU" b="1" dirty="0">
              <a:solidFill>
                <a:srgbClr val="333399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341390"/>
              </p:ext>
            </p:extLst>
          </p:nvPr>
        </p:nvGraphicFramePr>
        <p:xfrm>
          <a:off x="179512" y="980728"/>
          <a:ext cx="633670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r="11608"/>
          <a:stretch/>
        </p:blipFill>
        <p:spPr bwMode="auto">
          <a:xfrm>
            <a:off x="6520950" y="3861048"/>
            <a:ext cx="2633294" cy="246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  <a:prstGeom prst="roundRect">
            <a:avLst/>
          </a:prstGeom>
          <a:solidFill>
            <a:srgbClr val="F6E5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dirty="0">
                <a:solidFill>
                  <a:srgbClr val="333399"/>
                </a:solidFill>
              </a:rPr>
              <a:t>П</a:t>
            </a:r>
            <a:r>
              <a:rPr lang="uk-UA" b="1" dirty="0" smtClean="0">
                <a:solidFill>
                  <a:srgbClr val="333399"/>
                </a:solidFill>
              </a:rPr>
              <a:t>ростори  усвідомлення </a:t>
            </a:r>
            <a:endParaRPr lang="ru-RU" b="1" dirty="0">
              <a:solidFill>
                <a:srgbClr val="333399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134616"/>
              </p:ext>
            </p:extLst>
          </p:nvPr>
        </p:nvGraphicFramePr>
        <p:xfrm>
          <a:off x="0" y="980729"/>
          <a:ext cx="6660232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ÐÐ°ÑÑÐ¸Ð½ÐºÐ¸ Ð¿Ð¾ Ð·Ð°Ð¿ÑÐ¾ÑÑ Ð¿ÑÐ¾ÑÑÑÑ Ð¿Ð¾Ð´ÑÐ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142380"/>
            <a:ext cx="1905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ÐÐ°ÑÑÐ¸Ð½ÐºÐ¸ Ð¿Ð¾ Ð·Ð°Ð¿ÑÐ¾ÑÑ Ð¿ÑÐ¾ÑÑÑÑ Ð²Ð·Ð°ÑÐ¼Ð¾Ð´ÑÑ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8" descr="ÐÐ°ÑÑÐ¸Ð½ÐºÐ¸ Ð¿Ð¾ Ð·Ð°Ð¿ÑÐ¾ÑÑ Ð¿ÑÐ¾ÑÑÑÑ Ð²Ð·Ð°ÑÐ¼Ð¾Ð´ÑÑ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55208"/>
            <a:ext cx="1744432" cy="189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ÐÐ°ÑÑÐ¸Ð½ÐºÐ¸ Ð¿Ð¾ Ð·Ð°Ð¿ÑÐ¾ÑÑ Ð¿ÑÐ¾ÑÑÑÑ Ð²Ð·Ð°ÑÐ¼Ð¾Ð´ÑÑ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72" y="1138338"/>
            <a:ext cx="2608528" cy="19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ÐÐ°ÑÑÐ¸Ð½ÐºÐ¸ Ð¿Ð¾ Ð·Ð°Ð¿ÑÐ¾ÑÑ ÑÑÐ²Ð½Ñ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232" y="4947917"/>
            <a:ext cx="2483768" cy="191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4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850106"/>
          </a:xfrm>
          <a:prstGeom prst="roundRect">
            <a:avLst/>
          </a:prstGeom>
          <a:solidFill>
            <a:srgbClr val="F6E5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uk-UA" b="1" dirty="0">
                <a:solidFill>
                  <a:srgbClr val="333399"/>
                </a:solidFill>
              </a:rPr>
              <a:t>П</a:t>
            </a:r>
            <a:r>
              <a:rPr lang="uk-UA" b="1" dirty="0" smtClean="0">
                <a:solidFill>
                  <a:srgbClr val="333399"/>
                </a:solidFill>
              </a:rPr>
              <a:t>ростори  усвідомлення </a:t>
            </a:r>
            <a:endParaRPr lang="ru-RU" b="1" dirty="0">
              <a:solidFill>
                <a:srgbClr val="333399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824578"/>
              </p:ext>
            </p:extLst>
          </p:nvPr>
        </p:nvGraphicFramePr>
        <p:xfrm>
          <a:off x="107504" y="1275241"/>
          <a:ext cx="6408712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941168"/>
            <a:ext cx="2899451" cy="17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ÑÑÑÐºÑÑÑÐ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22965"/>
            <a:ext cx="2899451" cy="167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4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Вихід - усвідомлення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299590"/>
              </p:ext>
            </p:extLst>
          </p:nvPr>
        </p:nvGraphicFramePr>
        <p:xfrm>
          <a:off x="228600" y="1828800"/>
          <a:ext cx="8763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0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Картинки по запросу снег и пепе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949"/>
            <a:ext cx="5106318" cy="5699051"/>
          </a:xfrm>
          <a:prstGeom prst="rect">
            <a:avLst/>
          </a:prstGeom>
          <a:noFill/>
        </p:spPr>
      </p:pic>
      <p:pic>
        <p:nvPicPr>
          <p:cNvPr id="46084" name="Picture 4" descr="Картинки по запросу медитация звер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7935" y="1212113"/>
            <a:ext cx="4136065" cy="564588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92866" y="276447"/>
            <a:ext cx="6478055" cy="919401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Побажання співбесідникам душі - енергії спокою і спокійної енергійності…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60" y="151990"/>
            <a:ext cx="8126400" cy="592289"/>
          </a:xfrm>
          <a:prstGeom prst="round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Метафора етапів професійного зростання</a:t>
            </a: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303" y="1067253"/>
            <a:ext cx="2137144" cy="1537723"/>
          </a:xfrm>
          <a:prstGeom prst="rect">
            <a:avLst/>
          </a:prstGeom>
          <a:noFill/>
        </p:spPr>
      </p:pic>
      <p:pic>
        <p:nvPicPr>
          <p:cNvPr id="1038" name="Picture 14" descr="ÐÐ°ÑÑÐ¸Ð½ÐºÐ¸ Ð¿Ð¾ Ð·Ð°Ð¿ÑÐ¾ÑÑ ÑÑÐµÐ½Ñ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146" y="1180214"/>
            <a:ext cx="1998920" cy="1878985"/>
          </a:xfrm>
          <a:prstGeom prst="rect">
            <a:avLst/>
          </a:prstGeom>
          <a:noFill/>
        </p:spPr>
      </p:pic>
      <p:pic>
        <p:nvPicPr>
          <p:cNvPr id="1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0170" y="4285989"/>
            <a:ext cx="3044826" cy="1739901"/>
          </a:xfrm>
          <a:prstGeom prst="rect">
            <a:avLst/>
          </a:prstGeom>
          <a:noFill/>
        </p:spPr>
      </p:pic>
      <p:pic>
        <p:nvPicPr>
          <p:cNvPr id="13" name="Picture 4" descr="ÐÐ°ÑÑÐ¸Ð½ÐºÐ¸ Ð¿Ð¾ Ð·Ð°Ð¿ÑÐ¾ÑÑ Ð¼Ð¾Ð»Ð½Ð¸Ñ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242" y="3774559"/>
            <a:ext cx="2020186" cy="1675890"/>
          </a:xfrm>
          <a:prstGeom prst="rect">
            <a:avLst/>
          </a:prstGeom>
          <a:noFill/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0791" y="287042"/>
            <a:ext cx="3795823" cy="2392363"/>
          </a:xfrm>
          <a:prstGeom prst="rect">
            <a:avLst/>
          </a:prstGeom>
          <a:noFill/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0038" y="2434857"/>
            <a:ext cx="4157753" cy="392058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Скругленный прямоугольник 20"/>
          <p:cNvSpPr/>
          <p:nvPr/>
        </p:nvSpPr>
        <p:spPr>
          <a:xfrm>
            <a:off x="414670" y="1031358"/>
            <a:ext cx="2137144" cy="265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Comic Sans MS" pitchFamily="66" charset="0"/>
                <a:ea typeface="BatangChe" pitchFamily="49" charset="-127"/>
              </a:rPr>
              <a:t>ПОПІЛ</a:t>
            </a:r>
            <a:endParaRPr lang="ru-RU" b="1" dirty="0">
              <a:solidFill>
                <a:srgbClr val="FF0000"/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0874" y="3508744"/>
            <a:ext cx="2020186" cy="265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Comic Sans MS" pitchFamily="66" charset="0"/>
                <a:ea typeface="BatangChe" pitchFamily="49" charset="-127"/>
              </a:rPr>
              <a:t>Блискавка</a:t>
            </a:r>
            <a:endParaRPr lang="ru-RU" b="1" dirty="0">
              <a:solidFill>
                <a:srgbClr val="FF0000"/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6804837" y="861237"/>
            <a:ext cx="1935126" cy="265814"/>
          </a:xfrm>
          <a:prstGeom prst="wedgeRectCallout">
            <a:avLst>
              <a:gd name="adj1" fmla="val 13782"/>
              <a:gd name="adj2" fmla="val 146500"/>
            </a:avLst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Comic Sans MS" pitchFamily="66" charset="0"/>
                <a:ea typeface="BatangChe" pitchFamily="49" charset="-127"/>
              </a:rPr>
              <a:t>Учень</a:t>
            </a:r>
            <a:endParaRPr lang="ru-RU" b="1" dirty="0">
              <a:solidFill>
                <a:srgbClr val="FF0000"/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66344" y="4008475"/>
            <a:ext cx="1850064" cy="265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Comic Sans MS" pitchFamily="66" charset="0"/>
                <a:ea typeface="BatangChe" pitchFamily="49" charset="-127"/>
              </a:rPr>
              <a:t>Майстер</a:t>
            </a:r>
            <a:endParaRPr lang="ru-RU" b="1" dirty="0">
              <a:solidFill>
                <a:srgbClr val="FF0000"/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08205" y="829340"/>
            <a:ext cx="1052623" cy="265814"/>
          </a:xfrm>
          <a:prstGeom prst="roundRect">
            <a:avLst/>
          </a:prstGeom>
          <a:blipFill>
            <a:blip r:embed="rId8" cstate="print"/>
            <a:tile tx="0" ty="0" sx="100000" sy="100000" flip="none" algn="tl"/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BatangChe" pitchFamily="49" charset="-127"/>
              </a:rPr>
              <a:t>Фенікс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60019" y="2987749"/>
            <a:ext cx="1924493" cy="574158"/>
          </a:xfrm>
          <a:prstGeom prst="roundRect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BatangChe" pitchFamily="49" charset="-127"/>
              </a:rPr>
              <a:t>Для себе</a:t>
            </a:r>
          </a:p>
          <a:p>
            <a:pPr algn="ctr"/>
            <a:r>
              <a:rPr lang="uk-UA" sz="1400" b="1" dirty="0" smtClean="0">
                <a:solidFill>
                  <a:srgbClr val="0070C0"/>
                </a:solidFill>
                <a:latin typeface="Comic Sans MS" pitchFamily="66" charset="0"/>
                <a:ea typeface="BatangChe" pitchFamily="49" charset="-127"/>
              </a:rPr>
              <a:t>(структура, ЩО?)</a:t>
            </a:r>
            <a:endParaRPr lang="ru-RU" sz="1400" b="1" dirty="0">
              <a:solidFill>
                <a:srgbClr val="0070C0"/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87879" y="6039293"/>
            <a:ext cx="1786269" cy="574158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BatangChe" pitchFamily="49" charset="-127"/>
              </a:rPr>
              <a:t>Для інших</a:t>
            </a:r>
          </a:p>
          <a:p>
            <a:pPr algn="ctr"/>
            <a:r>
              <a:rPr lang="uk-UA" sz="1400" b="1" dirty="0" smtClean="0">
                <a:solidFill>
                  <a:srgbClr val="0070C0"/>
                </a:solidFill>
                <a:latin typeface="Comic Sans MS" pitchFamily="66" charset="0"/>
                <a:ea typeface="BatangChe" pitchFamily="49" charset="-127"/>
              </a:rPr>
              <a:t>(процес, ЯК?)</a:t>
            </a:r>
            <a:endParaRPr lang="ru-RU" sz="1400" b="1" dirty="0">
              <a:solidFill>
                <a:srgbClr val="0070C0"/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04038" y="2594344"/>
            <a:ext cx="2137144" cy="574158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BatangChe" pitchFamily="49" charset="-127"/>
              </a:rPr>
              <a:t>Для завершення</a:t>
            </a:r>
          </a:p>
          <a:p>
            <a:pPr algn="ctr"/>
            <a:r>
              <a:rPr lang="uk-UA" sz="1400" b="1" dirty="0" smtClean="0">
                <a:solidFill>
                  <a:srgbClr val="0070C0"/>
                </a:solidFill>
                <a:latin typeface="Comic Sans MS" pitchFamily="66" charset="0"/>
                <a:ea typeface="BatangChe" pitchFamily="49" charset="-127"/>
              </a:rPr>
              <a:t>(смисли, НАВІЩО?)</a:t>
            </a:r>
            <a:endParaRPr lang="ru-RU" sz="1400" b="1" dirty="0">
              <a:solidFill>
                <a:srgbClr val="0070C0"/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97711" y="5454501"/>
            <a:ext cx="2137145" cy="574158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BatangChe" pitchFamily="49" charset="-127"/>
              </a:rPr>
              <a:t>Для змін</a:t>
            </a:r>
          </a:p>
          <a:p>
            <a:pPr algn="ctr"/>
            <a:r>
              <a:rPr lang="uk-UA" sz="1400" b="1" dirty="0" smtClean="0">
                <a:solidFill>
                  <a:srgbClr val="0070C0"/>
                </a:solidFill>
                <a:latin typeface="Comic Sans MS" pitchFamily="66" charset="0"/>
                <a:ea typeface="BatangChe" pitchFamily="49" charset="-127"/>
              </a:rPr>
              <a:t>(енергія, З КИМ?)</a:t>
            </a:r>
            <a:endParaRPr lang="ru-RU" sz="1400" b="1" dirty="0">
              <a:solidFill>
                <a:srgbClr val="0070C0"/>
              </a:solidFill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444951" y="1350332"/>
            <a:ext cx="2594342" cy="61669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BatangChe" pitchFamily="49" charset="-127"/>
              </a:rPr>
              <a:t>Для прояву духу</a:t>
            </a:r>
          </a:p>
          <a:p>
            <a:pPr algn="ctr"/>
            <a:r>
              <a:rPr lang="uk-UA" sz="2000" b="1" dirty="0" smtClean="0">
                <a:ln w="1778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  <a:ea typeface="BatangChe" pitchFamily="49" charset="-127"/>
              </a:rPr>
              <a:t>(Результат?)</a:t>
            </a:r>
            <a:endParaRPr lang="ru-RU" sz="2000" b="1" dirty="0">
              <a:ln w="17780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540642" y="2413591"/>
            <a:ext cx="2328531" cy="4359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7030A0"/>
                </a:solidFill>
                <a:latin typeface="Bookman Old Style" pitchFamily="18" charset="0"/>
              </a:rPr>
              <a:t>Вчитель НУШ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95442" y="171047"/>
            <a:ext cx="7848872" cy="6469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Освоєння ролі креатив-менеджера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ÐÐ°ÑÑÐ¸Ð½ÐºÐ¸ Ð¿Ð¾ Ð·Ð°Ð¿ÑÐ¾ÑÑ Ð´Ð¶ÐµÑÐµÐ»Ð° ÐµÐ½ÐµÑÐ³ÑÑ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2160240" cy="1368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ÐÐ°ÑÑÐ¸Ð½ÐºÐ¸ Ð¿Ð¾ Ð·Ð°Ð¿ÑÐ¾ÑÑ ÑÐ²Ð¾ÑÑÐµ Ð¿ÐµÑÐµÐ¶Ð¸Ð²Ð°Ð½Ð½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2304256" cy="1259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ÐÐ°ÑÑÐ¸Ð½ÐºÐ¸ Ð¿Ð¾ Ð·Ð°Ð¿ÑÐ¾ÑÑ ÑÐ²Ð¾ÑÑÐµ Ð¿ÐµÑÐµÐ¶Ð¸Ð²Ð°Ð½Ð½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05064"/>
            <a:ext cx="2232248" cy="1326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 t="29173"/>
          <a:stretch>
            <a:fillRect/>
          </a:stretch>
        </p:blipFill>
        <p:spPr bwMode="auto">
          <a:xfrm>
            <a:off x="611560" y="3212976"/>
            <a:ext cx="2304256" cy="863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Выноска со стрелкой влево 11"/>
          <p:cNvSpPr/>
          <p:nvPr/>
        </p:nvSpPr>
        <p:spPr>
          <a:xfrm>
            <a:off x="2411760" y="908720"/>
            <a:ext cx="6336704" cy="648072"/>
          </a:xfrm>
          <a:prstGeom prst="leftArrowCallout">
            <a:avLst/>
          </a:prstGeom>
          <a:solidFill>
            <a:srgbClr val="CCFF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Джерела енергії творчості</a:t>
            </a:r>
            <a:endParaRPr lang="ru-RU" sz="2400" b="1" dirty="0"/>
          </a:p>
        </p:txBody>
      </p:sp>
      <p:sp>
        <p:nvSpPr>
          <p:cNvPr id="13" name="Выноска со стрелкой влево 12"/>
          <p:cNvSpPr/>
          <p:nvPr/>
        </p:nvSpPr>
        <p:spPr>
          <a:xfrm>
            <a:off x="2843808" y="2132856"/>
            <a:ext cx="5904656" cy="648072"/>
          </a:xfrm>
          <a:prstGeom prst="leftArrowCallou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Творче переживання і творчість</a:t>
            </a:r>
            <a:endParaRPr lang="ru-RU" sz="2400" b="1" dirty="0"/>
          </a:p>
        </p:txBody>
      </p:sp>
      <p:sp>
        <p:nvSpPr>
          <p:cNvPr id="14" name="Выноска со стрелкой влево 13"/>
          <p:cNvSpPr/>
          <p:nvPr/>
        </p:nvSpPr>
        <p:spPr>
          <a:xfrm>
            <a:off x="2987824" y="3212976"/>
            <a:ext cx="5760640" cy="936104"/>
          </a:xfrm>
          <a:prstGeom prst="leftArrowCallout">
            <a:avLst/>
          </a:prstGeom>
          <a:solidFill>
            <a:srgbClr val="99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Технології та алгоритм творчості</a:t>
            </a:r>
            <a:endParaRPr lang="ru-RU" sz="2400" b="1" dirty="0"/>
          </a:p>
        </p:txBody>
      </p:sp>
      <p:sp>
        <p:nvSpPr>
          <p:cNvPr id="15" name="Выноска со стрелкой влево 14"/>
          <p:cNvSpPr/>
          <p:nvPr/>
        </p:nvSpPr>
        <p:spPr>
          <a:xfrm>
            <a:off x="3311352" y="4267200"/>
            <a:ext cx="5437112" cy="817984"/>
          </a:xfrm>
          <a:prstGeom prst="leftArrowCallou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Творчість на замовлення і спонтанність</a:t>
            </a:r>
            <a:endParaRPr lang="ru-RU" sz="2400" b="1" dirty="0"/>
          </a:p>
        </p:txBody>
      </p:sp>
      <p:sp>
        <p:nvSpPr>
          <p:cNvPr id="16" name="Выноска со стрелкой влево 15"/>
          <p:cNvSpPr/>
          <p:nvPr/>
        </p:nvSpPr>
        <p:spPr>
          <a:xfrm>
            <a:off x="4499992" y="5256434"/>
            <a:ext cx="3120008" cy="1449166"/>
          </a:xfrm>
          <a:prstGeom prst="leftArrowCallout">
            <a:avLst/>
          </a:prstGeom>
          <a:solidFill>
            <a:srgbClr val="CC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Білі, Сірі і Чорні  ворони в школі</a:t>
            </a:r>
            <a:endParaRPr lang="ru-RU" sz="2400" b="1" dirty="0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5373217"/>
            <a:ext cx="3240360" cy="148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7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71600" y="231725"/>
            <a:ext cx="75608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Процес  професійної творчості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179512" y="980728"/>
            <a:ext cx="8712968" cy="1368152"/>
          </a:xfrm>
          <a:prstGeom prst="bevel">
            <a:avLst/>
          </a:prstGeom>
          <a:solidFill>
            <a:srgbClr val="FFCCCC"/>
          </a:solidFill>
          <a:ln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 </a:t>
            </a:r>
          </a:p>
          <a:p>
            <a:pPr algn="just">
              <a:buFont typeface="Wingdings" pitchFamily="2" charset="2"/>
              <a:buChar char="q"/>
            </a:pP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Резонанс зовнішнього і внутрішнього конфлікту,</a:t>
            </a:r>
          </a:p>
          <a:p>
            <a:pPr algn="just"/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    зростання емоційної напруги.</a:t>
            </a:r>
          </a:p>
          <a:p>
            <a:pPr algn="just">
              <a:buFont typeface="Wingdings" pitchFamily="2" charset="2"/>
              <a:buChar char="q"/>
            </a:pP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Творча пауза для осмислення ситуації.</a:t>
            </a:r>
          </a:p>
          <a:p>
            <a:pPr algn="just"/>
            <a:endParaRPr lang="ru-RU" sz="2400" b="1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10268703"/>
              </p:ext>
            </p:extLst>
          </p:nvPr>
        </p:nvGraphicFramePr>
        <p:xfrm>
          <a:off x="0" y="2348880"/>
          <a:ext cx="9211905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416" y="163208"/>
            <a:ext cx="8571184" cy="97979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75000"/>
              </a:lnSpc>
            </a:pPr>
            <a:r>
              <a:rPr lang="uk-UA" sz="4000" b="1" dirty="0" smtClean="0">
                <a:solidFill>
                  <a:srgbClr val="660033"/>
                </a:solidFill>
                <a:latin typeface="Bad Script" pitchFamily="2" charset="0"/>
              </a:rPr>
              <a:t>Алгоритм дизайн мислення</a:t>
            </a:r>
            <a:br>
              <a:rPr lang="uk-UA" sz="4000" b="1" dirty="0" smtClean="0">
                <a:solidFill>
                  <a:srgbClr val="660033"/>
                </a:solidFill>
                <a:latin typeface="Bad Script" pitchFamily="2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Bad Script" pitchFamily="2" charset="0"/>
              </a:rPr>
              <a:t>d.school</a:t>
            </a:r>
            <a:r>
              <a:rPr lang="en-US" sz="3100" b="1" dirty="0" smtClean="0">
                <a:solidFill>
                  <a:srgbClr val="7030A0"/>
                </a:solidFill>
                <a:latin typeface="Bad Script" pitchFamily="2" charset="0"/>
              </a:rPr>
              <a:t>    </a:t>
            </a:r>
            <a:r>
              <a:rPr lang="uk-UA" sz="3100" b="1" dirty="0" smtClean="0">
                <a:solidFill>
                  <a:srgbClr val="7030A0"/>
                </a:solidFill>
                <a:latin typeface="Bad Script" pitchFamily="2" charset="0"/>
              </a:rPr>
              <a:t>Тіма Брауна</a:t>
            </a:r>
            <a:endParaRPr lang="ru-RU" sz="3100" b="1" dirty="0">
              <a:solidFill>
                <a:srgbClr val="7030A0"/>
              </a:solidFill>
              <a:latin typeface="Bad Scrip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4341" y="1404578"/>
            <a:ext cx="2733302" cy="707886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err="1" smtClean="0">
                <a:ln w="11430"/>
                <a:solidFill>
                  <a:srgbClr val="00B41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Емпатія</a:t>
            </a:r>
            <a:endParaRPr lang="ru-RU" sz="4000" b="1" dirty="0">
              <a:ln w="11430"/>
              <a:solidFill>
                <a:srgbClr val="00B41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3696" y="1384134"/>
            <a:ext cx="3279227" cy="70788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solidFill>
                  <a:srgbClr val="00B41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Фокусування</a:t>
            </a:r>
            <a:endParaRPr lang="ru-RU" sz="4000" b="1" dirty="0">
              <a:ln w="11430"/>
              <a:solidFill>
                <a:srgbClr val="00B41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816" y="2859480"/>
            <a:ext cx="3084784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solidFill>
                  <a:srgbClr val="00B41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Тестування</a:t>
            </a:r>
            <a:endParaRPr lang="ru-RU" sz="4000" b="1" dirty="0">
              <a:ln w="11430"/>
              <a:solidFill>
                <a:srgbClr val="00B41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92681" y="2954541"/>
            <a:ext cx="4014849" cy="5355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>
                <a:ln w="11430"/>
                <a:solidFill>
                  <a:srgbClr val="00B41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Генерування ідей</a:t>
            </a:r>
            <a:endParaRPr lang="ru-RU" sz="3600" b="1" dirty="0">
              <a:ln w="11430"/>
              <a:solidFill>
                <a:srgbClr val="00B41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65364" y="4233226"/>
            <a:ext cx="5654635" cy="70788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solidFill>
                  <a:srgbClr val="00B41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Створення прототипу</a:t>
            </a:r>
            <a:endParaRPr lang="ru-RU" sz="4000" b="1" dirty="0">
              <a:ln w="11430"/>
              <a:solidFill>
                <a:srgbClr val="00B41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993" y="5226278"/>
            <a:ext cx="829266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Дизайн мислення – мова моделювання</a:t>
            </a:r>
          </a:p>
          <a:p>
            <a:r>
              <a:rPr lang="uk-UA" sz="28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Дизайн-сесію організовує </a:t>
            </a:r>
            <a:r>
              <a:rPr lang="uk-UA" sz="2800" b="1" dirty="0" err="1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фасилітатор</a:t>
            </a:r>
            <a:r>
              <a:rPr lang="uk-UA" sz="28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робочою групою 3-5 осіб</a:t>
            </a:r>
            <a:endParaRPr lang="ru-RU" sz="2800" b="1" cap="none" spc="0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2811983">
            <a:off x="2335071" y="2168768"/>
            <a:ext cx="206658" cy="641726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18047238">
            <a:off x="2638583" y="3482850"/>
            <a:ext cx="209233" cy="868462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flipH="1" flipV="1">
            <a:off x="7033310" y="2269918"/>
            <a:ext cx="235205" cy="533400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16200000" flipH="1" flipV="1">
            <a:off x="4187694" y="1110823"/>
            <a:ext cx="235209" cy="1295400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12647238">
            <a:off x="6860006" y="3479453"/>
            <a:ext cx="190218" cy="641032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404664"/>
            <a:ext cx="6768752" cy="1765437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7030A0"/>
                </a:solidFill>
              </a:rPr>
              <a:t>Фрактали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змісту</a:t>
            </a:r>
            <a:r>
              <a:rPr lang="ru-RU" b="1" dirty="0" smtClean="0">
                <a:solidFill>
                  <a:srgbClr val="7030A0"/>
                </a:solidFill>
              </a:rPr>
              <a:t> уроку: </a:t>
            </a:r>
            <a:r>
              <a:rPr lang="ru-RU" sz="5300" b="1" dirty="0" err="1" smtClean="0">
                <a:solidFill>
                  <a:srgbClr val="CC0099"/>
                </a:solidFill>
              </a:rPr>
              <a:t>загальне</a:t>
            </a:r>
            <a:r>
              <a:rPr lang="ru-RU" sz="5300" b="1" dirty="0" smtClean="0">
                <a:solidFill>
                  <a:srgbClr val="CC0099"/>
                </a:solidFill>
              </a:rPr>
              <a:t>, </a:t>
            </a:r>
            <a:r>
              <a:rPr lang="ru-RU" sz="5300" b="1" dirty="0" err="1" smtClean="0">
                <a:solidFill>
                  <a:srgbClr val="CC0099"/>
                </a:solidFill>
              </a:rPr>
              <a:t>особливе</a:t>
            </a:r>
            <a:r>
              <a:rPr lang="ru-RU" sz="5300" b="1" dirty="0" smtClean="0">
                <a:solidFill>
                  <a:srgbClr val="CC0099"/>
                </a:solidFill>
              </a:rPr>
              <a:t>, </a:t>
            </a:r>
            <a:r>
              <a:rPr lang="ru-RU" sz="5300" b="1" dirty="0" err="1" smtClean="0">
                <a:solidFill>
                  <a:srgbClr val="CC0099"/>
                </a:solidFill>
              </a:rPr>
              <a:t>часткове</a:t>
            </a:r>
            <a:endParaRPr lang="ru-RU" sz="5300" b="1" dirty="0">
              <a:solidFill>
                <a:srgbClr val="CC0099"/>
              </a:solidFill>
            </a:endParaRPr>
          </a:p>
        </p:txBody>
      </p:sp>
      <p:pic>
        <p:nvPicPr>
          <p:cNvPr id="1026" name="Picture 2" descr="C:\Users\Лена\Pictures\Tetrix_projection_fill_pla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1464"/>
            <a:ext cx="6624736" cy="44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02c8512ff1af89d852c668e8e966b41a6e2217"/>
</p:tagLst>
</file>

<file path=ppt/theme/theme1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1384</Words>
  <Application>Microsoft Office PowerPoint</Application>
  <PresentationFormat>Экран (4:3)</PresentationFormat>
  <Paragraphs>351</Paragraphs>
  <Slides>45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Інтегрований урок в НУШ: створення і тестування, інтервізія</vt:lpstr>
      <vt:lpstr>Модуль 1. Підготовка вчителя до створення інтегрованого уроку</vt:lpstr>
      <vt:lpstr>Бачення інтегрованого уроку</vt:lpstr>
      <vt:lpstr>Досвід минулого</vt:lpstr>
      <vt:lpstr>Метафора етапів професійного зростання</vt:lpstr>
      <vt:lpstr>Презентация PowerPoint</vt:lpstr>
      <vt:lpstr>Презентация PowerPoint</vt:lpstr>
      <vt:lpstr>Алгоритм дизайн мислення d.school    Тіма Брауна</vt:lpstr>
      <vt:lpstr>Фрактали змісту уроку: загальне, особливе, часткове</vt:lpstr>
      <vt:lpstr>Презентация PowerPoint</vt:lpstr>
      <vt:lpstr>Презентация PowerPoint</vt:lpstr>
      <vt:lpstr>Рівні взаємодії учнів у метафорах </vt:lpstr>
      <vt:lpstr>Рольові ідентичності учня</vt:lpstr>
      <vt:lpstr>Які бувають групи на уроці?</vt:lpstr>
      <vt:lpstr>Врахування індивідуальних особливостей</vt:lpstr>
      <vt:lpstr>Чарівні числа уроку</vt:lpstr>
      <vt:lpstr>Чарівні числа уроку</vt:lpstr>
      <vt:lpstr>Алгоритм інтегрованого уроку</vt:lpstr>
      <vt:lpstr>Контакт? Є контакт!</vt:lpstr>
      <vt:lpstr>Алгоритм входження в контакт</vt:lpstr>
      <vt:lpstr>Що заважає входженню в контакт?</vt:lpstr>
      <vt:lpstr>Структурування інформації повідомлення</vt:lpstr>
      <vt:lpstr>Структурування інформації повідомлення</vt:lpstr>
      <vt:lpstr>Презентация PowerPoint</vt:lpstr>
      <vt:lpstr>Рецепт уроку від майстер - шефа</vt:lpstr>
      <vt:lpstr>Презентация PowerPoint</vt:lpstr>
      <vt:lpstr>Пауза - відпочинок</vt:lpstr>
      <vt:lpstr>Модуль 2  Тестування інтегрованого уроку «СУПЕРБОТИ UA»</vt:lpstr>
      <vt:lpstr>Презентация PowerPoint</vt:lpstr>
      <vt:lpstr>Презентация PowerPoint</vt:lpstr>
      <vt:lpstr>Презентация PowerPoint</vt:lpstr>
      <vt:lpstr>Презентация PowerPoint</vt:lpstr>
      <vt:lpstr>Вихід - усвідомлення</vt:lpstr>
      <vt:lpstr>Пауза - відпочинок</vt:lpstr>
      <vt:lpstr>Модуль 3. Інтервізія інтегрованого уроку</vt:lpstr>
      <vt:lpstr>Простори інтервізії</vt:lpstr>
      <vt:lpstr>Критерії якісного уроку для забезпечення його успішності</vt:lpstr>
      <vt:lpstr>Рольові ідентичності вчителя НУШ</vt:lpstr>
      <vt:lpstr>Презентация PowerPoint</vt:lpstr>
      <vt:lpstr>Презентация PowerPoint</vt:lpstr>
      <vt:lpstr>Простори  усвідомлення </vt:lpstr>
      <vt:lpstr>Простори  усвідомлення </vt:lpstr>
      <vt:lpstr>Простори  усвідомлення </vt:lpstr>
      <vt:lpstr>Вихід - усвідомлення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Множество цветных треугольников</dc:title>
  <dc:creator>obstinate</dc:creator>
  <dc:description>Шаблон презентации с сайта https://presentation-creation.ru/</dc:description>
  <cp:lastModifiedBy>Лена</cp:lastModifiedBy>
  <cp:revision>572</cp:revision>
  <dcterms:created xsi:type="dcterms:W3CDTF">2018-02-25T09:09:03Z</dcterms:created>
  <dcterms:modified xsi:type="dcterms:W3CDTF">2019-02-22T10:23:21Z</dcterms:modified>
</cp:coreProperties>
</file>