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04C"/>
    <a:srgbClr val="E8EA84"/>
    <a:srgbClr val="7EF0DD"/>
    <a:srgbClr val="71C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70A95-DA0D-4759-9C6D-09DBB0D290F5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7D3FFF-9A51-479D-A5A0-18612A2ECB75}">
      <dgm:prSet phldrT="[Текст]"/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B0E98486-6A52-494C-9C7D-E0933946C05D}" type="parTrans" cxnId="{B1CF4920-A9FE-4A71-B451-5D13EBD22F51}">
      <dgm:prSet/>
      <dgm:spPr/>
      <dgm:t>
        <a:bodyPr/>
        <a:lstStyle/>
        <a:p>
          <a:endParaRPr lang="ru-RU"/>
        </a:p>
      </dgm:t>
    </dgm:pt>
    <dgm:pt modelId="{CBAE1CB9-B6C9-4598-9E69-457D5CD7DDB3}" type="sibTrans" cxnId="{B1CF4920-A9FE-4A71-B451-5D13EBD22F51}">
      <dgm:prSet/>
      <dgm:spPr/>
      <dgm:t>
        <a:bodyPr/>
        <a:lstStyle/>
        <a:p>
          <a:endParaRPr lang="ru-RU"/>
        </a:p>
      </dgm:t>
    </dgm:pt>
    <dgm:pt modelId="{F9DC8CE6-22AD-4EB7-A463-3C479F8607BA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Робота з підручником.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D9C85AB3-CC66-4271-A56C-3D5216BAE96A}" type="parTrans" cxnId="{64770E60-F8EE-4688-A997-96409DAF5E36}">
      <dgm:prSet/>
      <dgm:spPr/>
      <dgm:t>
        <a:bodyPr/>
        <a:lstStyle/>
        <a:p>
          <a:endParaRPr lang="ru-RU"/>
        </a:p>
      </dgm:t>
    </dgm:pt>
    <dgm:pt modelId="{5A37F743-A525-47AC-BF88-F7C1E3E47D06}" type="sibTrans" cxnId="{64770E60-F8EE-4688-A997-96409DAF5E36}">
      <dgm:prSet/>
      <dgm:spPr/>
      <dgm:t>
        <a:bodyPr/>
        <a:lstStyle/>
        <a:p>
          <a:endParaRPr lang="ru-RU"/>
        </a:p>
      </dgm:t>
    </dgm:pt>
    <dgm:pt modelId="{D40120B1-470A-4C96-A4CE-9052C5D6BD3C}">
      <dgm:prSet phldrT="[Текст]"/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444F578C-63FD-49D9-B109-5C836D06C61A}" type="parTrans" cxnId="{CDB50638-679F-49AA-A74A-3846A58CE776}">
      <dgm:prSet/>
      <dgm:spPr/>
      <dgm:t>
        <a:bodyPr/>
        <a:lstStyle/>
        <a:p>
          <a:endParaRPr lang="ru-RU"/>
        </a:p>
      </dgm:t>
    </dgm:pt>
    <dgm:pt modelId="{C0DE1E9F-DA06-4FAA-B2A2-2EC1CCD3F03D}" type="sibTrans" cxnId="{CDB50638-679F-49AA-A74A-3846A58CE776}">
      <dgm:prSet/>
      <dgm:spPr/>
      <dgm:t>
        <a:bodyPr/>
        <a:lstStyle/>
        <a:p>
          <a:endParaRPr lang="ru-RU"/>
        </a:p>
      </dgm:t>
    </dgm:pt>
    <dgm:pt modelId="{0DCF7A21-8017-4233-87B1-23EB484C80EE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Презентація випереджувального завдання. </a:t>
          </a:r>
          <a:endParaRPr lang="ru-RU" dirty="0"/>
        </a:p>
      </dgm:t>
    </dgm:pt>
    <dgm:pt modelId="{4F29212F-A53E-49B1-B108-67C74075E95F}" type="parTrans" cxnId="{412ED4C7-DDF0-48C3-BA6C-17D5146EB86E}">
      <dgm:prSet/>
      <dgm:spPr/>
      <dgm:t>
        <a:bodyPr/>
        <a:lstStyle/>
        <a:p>
          <a:endParaRPr lang="ru-RU"/>
        </a:p>
      </dgm:t>
    </dgm:pt>
    <dgm:pt modelId="{675F49F9-AD5D-4315-8C35-5E84AA5A59BB}" type="sibTrans" cxnId="{412ED4C7-DDF0-48C3-BA6C-17D5146EB86E}">
      <dgm:prSet/>
      <dgm:spPr/>
      <dgm:t>
        <a:bodyPr/>
        <a:lstStyle/>
        <a:p>
          <a:endParaRPr lang="ru-RU"/>
        </a:p>
      </dgm:t>
    </dgm:pt>
    <dgm:pt modelId="{DCB6CE36-BEE9-4865-A370-145AD4769ADC}" type="pres">
      <dgm:prSet presAssocID="{0B070A95-DA0D-4759-9C6D-09DBB0D290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EADE3-80CB-4E71-92B1-53D89AB3692F}" type="pres">
      <dgm:prSet presAssocID="{2E7D3FFF-9A51-479D-A5A0-18612A2ECB75}" presName="composite" presStyleCnt="0"/>
      <dgm:spPr/>
    </dgm:pt>
    <dgm:pt modelId="{3E7B4C8A-21FA-4E48-B12D-AF67CF820409}" type="pres">
      <dgm:prSet presAssocID="{2E7D3FFF-9A51-479D-A5A0-18612A2ECB7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4D96C-05DE-4DE3-9FF4-23416B823652}" type="pres">
      <dgm:prSet presAssocID="{2E7D3FFF-9A51-479D-A5A0-18612A2ECB7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EC5D1-332D-49A7-8640-3CD0E2F66E2B}" type="pres">
      <dgm:prSet presAssocID="{CBAE1CB9-B6C9-4598-9E69-457D5CD7DDB3}" presName="sp" presStyleCnt="0"/>
      <dgm:spPr/>
    </dgm:pt>
    <dgm:pt modelId="{24CA35B1-0B12-4386-8E2B-C2E5B544F2DE}" type="pres">
      <dgm:prSet presAssocID="{D40120B1-470A-4C96-A4CE-9052C5D6BD3C}" presName="composite" presStyleCnt="0"/>
      <dgm:spPr/>
    </dgm:pt>
    <dgm:pt modelId="{42CA1FC4-402F-4ECA-844D-2B50DBC2D75F}" type="pres">
      <dgm:prSet presAssocID="{D40120B1-470A-4C96-A4CE-9052C5D6BD3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11A3C-F527-46A0-BE2A-A359147589C6}" type="pres">
      <dgm:prSet presAssocID="{D40120B1-470A-4C96-A4CE-9052C5D6BD3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FE91A-D14A-465E-826E-BF3D541F0199}" type="presOf" srcId="{D40120B1-470A-4C96-A4CE-9052C5D6BD3C}" destId="{42CA1FC4-402F-4ECA-844D-2B50DBC2D75F}" srcOrd="0" destOrd="0" presId="urn:microsoft.com/office/officeart/2005/8/layout/chevron2"/>
    <dgm:cxn modelId="{412ED4C7-DDF0-48C3-BA6C-17D5146EB86E}" srcId="{D40120B1-470A-4C96-A4CE-9052C5D6BD3C}" destId="{0DCF7A21-8017-4233-87B1-23EB484C80EE}" srcOrd="0" destOrd="0" parTransId="{4F29212F-A53E-49B1-B108-67C74075E95F}" sibTransId="{675F49F9-AD5D-4315-8C35-5E84AA5A59BB}"/>
    <dgm:cxn modelId="{04F44779-1F8C-4C64-A419-6F08EA7A8B1C}" type="presOf" srcId="{0DCF7A21-8017-4233-87B1-23EB484C80EE}" destId="{5D611A3C-F527-46A0-BE2A-A359147589C6}" srcOrd="0" destOrd="0" presId="urn:microsoft.com/office/officeart/2005/8/layout/chevron2"/>
    <dgm:cxn modelId="{B1CF4920-A9FE-4A71-B451-5D13EBD22F51}" srcId="{0B070A95-DA0D-4759-9C6D-09DBB0D290F5}" destId="{2E7D3FFF-9A51-479D-A5A0-18612A2ECB75}" srcOrd="0" destOrd="0" parTransId="{B0E98486-6A52-494C-9C7D-E0933946C05D}" sibTransId="{CBAE1CB9-B6C9-4598-9E69-457D5CD7DDB3}"/>
    <dgm:cxn modelId="{CDB50638-679F-49AA-A74A-3846A58CE776}" srcId="{0B070A95-DA0D-4759-9C6D-09DBB0D290F5}" destId="{D40120B1-470A-4C96-A4CE-9052C5D6BD3C}" srcOrd="1" destOrd="0" parTransId="{444F578C-63FD-49D9-B109-5C836D06C61A}" sibTransId="{C0DE1E9F-DA06-4FAA-B2A2-2EC1CCD3F03D}"/>
    <dgm:cxn modelId="{12E9A45D-FCAF-4E23-A087-41D93A7829C2}" type="presOf" srcId="{0B070A95-DA0D-4759-9C6D-09DBB0D290F5}" destId="{DCB6CE36-BEE9-4865-A370-145AD4769ADC}" srcOrd="0" destOrd="0" presId="urn:microsoft.com/office/officeart/2005/8/layout/chevron2"/>
    <dgm:cxn modelId="{3980E38E-E1E1-43A4-9BFD-C1FC764AD46A}" type="presOf" srcId="{F9DC8CE6-22AD-4EB7-A463-3C479F8607BA}" destId="{7B64D96C-05DE-4DE3-9FF4-23416B823652}" srcOrd="0" destOrd="0" presId="urn:microsoft.com/office/officeart/2005/8/layout/chevron2"/>
    <dgm:cxn modelId="{A8D31E05-AD10-4DFF-B53C-99376CC55E40}" type="presOf" srcId="{2E7D3FFF-9A51-479D-A5A0-18612A2ECB75}" destId="{3E7B4C8A-21FA-4E48-B12D-AF67CF820409}" srcOrd="0" destOrd="0" presId="urn:microsoft.com/office/officeart/2005/8/layout/chevron2"/>
    <dgm:cxn modelId="{64770E60-F8EE-4688-A997-96409DAF5E36}" srcId="{2E7D3FFF-9A51-479D-A5A0-18612A2ECB75}" destId="{F9DC8CE6-22AD-4EB7-A463-3C479F8607BA}" srcOrd="0" destOrd="0" parTransId="{D9C85AB3-CC66-4271-A56C-3D5216BAE96A}" sibTransId="{5A37F743-A525-47AC-BF88-F7C1E3E47D06}"/>
    <dgm:cxn modelId="{90581F0C-E197-48FB-9B79-BC8F1D4C4DD0}" type="presParOf" srcId="{DCB6CE36-BEE9-4865-A370-145AD4769ADC}" destId="{367EADE3-80CB-4E71-92B1-53D89AB3692F}" srcOrd="0" destOrd="0" presId="urn:microsoft.com/office/officeart/2005/8/layout/chevron2"/>
    <dgm:cxn modelId="{E59B470C-8886-479F-A063-D8EC3BEAAC8B}" type="presParOf" srcId="{367EADE3-80CB-4E71-92B1-53D89AB3692F}" destId="{3E7B4C8A-21FA-4E48-B12D-AF67CF820409}" srcOrd="0" destOrd="0" presId="urn:microsoft.com/office/officeart/2005/8/layout/chevron2"/>
    <dgm:cxn modelId="{5D3B8232-931B-4EFF-BFF3-7738EB75A773}" type="presParOf" srcId="{367EADE3-80CB-4E71-92B1-53D89AB3692F}" destId="{7B64D96C-05DE-4DE3-9FF4-23416B823652}" srcOrd="1" destOrd="0" presId="urn:microsoft.com/office/officeart/2005/8/layout/chevron2"/>
    <dgm:cxn modelId="{DFBCC4CE-F00A-4974-8C36-45EDBAB3C9A8}" type="presParOf" srcId="{DCB6CE36-BEE9-4865-A370-145AD4769ADC}" destId="{C97EC5D1-332D-49A7-8640-3CD0E2F66E2B}" srcOrd="1" destOrd="0" presId="urn:microsoft.com/office/officeart/2005/8/layout/chevron2"/>
    <dgm:cxn modelId="{EDBE5C00-6AF3-4A40-AE2A-0877178DC7CF}" type="presParOf" srcId="{DCB6CE36-BEE9-4865-A370-145AD4769ADC}" destId="{24CA35B1-0B12-4386-8E2B-C2E5B544F2DE}" srcOrd="2" destOrd="0" presId="urn:microsoft.com/office/officeart/2005/8/layout/chevron2"/>
    <dgm:cxn modelId="{9C7E183A-2D7E-4B39-952B-E296B7D631B4}" type="presParOf" srcId="{24CA35B1-0B12-4386-8E2B-C2E5B544F2DE}" destId="{42CA1FC4-402F-4ECA-844D-2B50DBC2D75F}" srcOrd="0" destOrd="0" presId="urn:microsoft.com/office/officeart/2005/8/layout/chevron2"/>
    <dgm:cxn modelId="{33746CAD-EF7C-4E1E-AB0A-5FB52C4C0144}" type="presParOf" srcId="{24CA35B1-0B12-4386-8E2B-C2E5B544F2DE}" destId="{5D611A3C-F527-46A0-BE2A-A359147589C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E65C4-8D26-43B0-A13B-EF821BE7E7EA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24E173-160D-4634-9D93-8B5EA9B894F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Неповне речення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7866EDE-4776-4F7F-B559-706C72508A1C}" type="parTrans" cxnId="{6F05BAE3-A2D6-4F45-8D7A-CEC44894B748}">
      <dgm:prSet/>
      <dgm:spPr/>
      <dgm:t>
        <a:bodyPr/>
        <a:lstStyle/>
        <a:p>
          <a:endParaRPr lang="ru-RU"/>
        </a:p>
      </dgm:t>
    </dgm:pt>
    <dgm:pt modelId="{C7298E51-B551-4282-A246-91CA2724FAC0}" type="sibTrans" cxnId="{6F05BAE3-A2D6-4F45-8D7A-CEC44894B748}">
      <dgm:prSet/>
      <dgm:spPr/>
      <dgm:t>
        <a:bodyPr/>
        <a:lstStyle/>
        <a:p>
          <a:endParaRPr lang="ru-RU"/>
        </a:p>
      </dgm:t>
    </dgm:pt>
    <dgm:pt modelId="{8E171D2D-0B65-4F5A-9F00-E73C2DA144CE}">
      <dgm:prSet phldrT="[Текст]" custT="1"/>
      <dgm:spPr/>
      <dgm:t>
        <a:bodyPr/>
        <a:lstStyle/>
        <a:p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Ситуативно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неповне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D8F4D3-AD56-48C7-9115-794F983E2DA1}" type="parTrans" cxnId="{C30BAE67-D7B8-4488-BB79-FFBD57B77A5A}">
      <dgm:prSet/>
      <dgm:spPr/>
      <dgm:t>
        <a:bodyPr/>
        <a:lstStyle/>
        <a:p>
          <a:endParaRPr lang="ru-RU"/>
        </a:p>
      </dgm:t>
    </dgm:pt>
    <dgm:pt modelId="{D0503D8D-B027-4158-947C-BE8A3A53943A}" type="sibTrans" cxnId="{C30BAE67-D7B8-4488-BB79-FFBD57B77A5A}">
      <dgm:prSet/>
      <dgm:spPr/>
      <dgm:t>
        <a:bodyPr/>
        <a:lstStyle/>
        <a:p>
          <a:endParaRPr lang="ru-RU"/>
        </a:p>
      </dgm:t>
    </dgm:pt>
    <dgm:pt modelId="{C142E67F-13D6-40B5-871D-798756EA2E4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Контекстуально неповне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4310EAD-9EDA-4F33-A974-D8C31360C6F8}" type="parTrans" cxnId="{D5CAE7A2-DEBA-49B2-AABE-0BBF04A33B38}">
      <dgm:prSet/>
      <dgm:spPr/>
      <dgm:t>
        <a:bodyPr/>
        <a:lstStyle/>
        <a:p>
          <a:endParaRPr lang="ru-RU"/>
        </a:p>
      </dgm:t>
    </dgm:pt>
    <dgm:pt modelId="{E6833184-BEC6-419A-9F31-C074988A7142}" type="sibTrans" cxnId="{D5CAE7A2-DEBA-49B2-AABE-0BBF04A33B38}">
      <dgm:prSet/>
      <dgm:spPr/>
      <dgm:t>
        <a:bodyPr/>
        <a:lstStyle/>
        <a:p>
          <a:endParaRPr lang="ru-RU"/>
        </a:p>
      </dgm:t>
    </dgm:pt>
    <dgm:pt modelId="{6687F909-7BE6-4FAC-9A59-82631080146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Еліптичне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D6296F-A8E9-4A6E-8DFE-0FF366EB1F54}" type="parTrans" cxnId="{6DF43B92-F644-49D3-BB30-C01D841AB7EE}">
      <dgm:prSet/>
      <dgm:spPr/>
      <dgm:t>
        <a:bodyPr/>
        <a:lstStyle/>
        <a:p>
          <a:endParaRPr lang="ru-RU"/>
        </a:p>
      </dgm:t>
    </dgm:pt>
    <dgm:pt modelId="{7D38CF0E-E9AA-4664-9646-506EB9281AFC}" type="sibTrans" cxnId="{6DF43B92-F644-49D3-BB30-C01D841AB7EE}">
      <dgm:prSet/>
      <dgm:spPr/>
      <dgm:t>
        <a:bodyPr/>
        <a:lstStyle/>
        <a:p>
          <a:endParaRPr lang="ru-RU"/>
        </a:p>
      </dgm:t>
    </dgm:pt>
    <dgm:pt modelId="{7EE6EE79-6BE9-4692-84C9-4966F07B3170}" type="pres">
      <dgm:prSet presAssocID="{2BBE65C4-8D26-43B0-A13B-EF821BE7E7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6FCD20-E172-4587-B751-EB5B7409E9A1}" type="pres">
      <dgm:prSet presAssocID="{4024E173-160D-4634-9D93-8B5EA9B894FF}" presName="hierRoot1" presStyleCnt="0"/>
      <dgm:spPr/>
    </dgm:pt>
    <dgm:pt modelId="{C148EEC5-8250-48C8-BAF7-47F440B8EC1E}" type="pres">
      <dgm:prSet presAssocID="{4024E173-160D-4634-9D93-8B5EA9B894FF}" presName="composite" presStyleCnt="0"/>
      <dgm:spPr/>
    </dgm:pt>
    <dgm:pt modelId="{7D48D340-8B45-43C8-B80D-392B0CAD6104}" type="pres">
      <dgm:prSet presAssocID="{4024E173-160D-4634-9D93-8B5EA9B894FF}" presName="background" presStyleLbl="node0" presStyleIdx="0" presStyleCnt="1"/>
      <dgm:spPr/>
    </dgm:pt>
    <dgm:pt modelId="{C1BA0F3D-A57A-4C12-A02C-BCED5050C960}" type="pres">
      <dgm:prSet presAssocID="{4024E173-160D-4634-9D93-8B5EA9B894F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17BB51-FBA6-4C55-832D-2A1C3E974DA5}" type="pres">
      <dgm:prSet presAssocID="{4024E173-160D-4634-9D93-8B5EA9B894FF}" presName="hierChild2" presStyleCnt="0"/>
      <dgm:spPr/>
    </dgm:pt>
    <dgm:pt modelId="{F0DBD652-E561-40D2-B611-1B17C0AB0D40}" type="pres">
      <dgm:prSet presAssocID="{4DD8F4D3-AD56-48C7-9115-794F983E2DA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02C7B30-7FBC-439F-AC1C-B215AF5C3EB9}" type="pres">
      <dgm:prSet presAssocID="{8E171D2D-0B65-4F5A-9F00-E73C2DA144CE}" presName="hierRoot2" presStyleCnt="0"/>
      <dgm:spPr/>
    </dgm:pt>
    <dgm:pt modelId="{F9E37BCC-E3F9-4342-921D-C9E897CF5E91}" type="pres">
      <dgm:prSet presAssocID="{8E171D2D-0B65-4F5A-9F00-E73C2DA144CE}" presName="composite2" presStyleCnt="0"/>
      <dgm:spPr/>
    </dgm:pt>
    <dgm:pt modelId="{AA8251F9-9338-4740-AE4E-3C22CFAF73A7}" type="pres">
      <dgm:prSet presAssocID="{8E171D2D-0B65-4F5A-9F00-E73C2DA144CE}" presName="background2" presStyleLbl="node2" presStyleIdx="0" presStyleCnt="3"/>
      <dgm:spPr/>
    </dgm:pt>
    <dgm:pt modelId="{09B2A5BA-44D2-4B2D-ACEA-F38EB453D048}" type="pres">
      <dgm:prSet presAssocID="{8E171D2D-0B65-4F5A-9F00-E73C2DA144C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2FAE2-42AC-4DEA-A181-70D08D4687C8}" type="pres">
      <dgm:prSet presAssocID="{8E171D2D-0B65-4F5A-9F00-E73C2DA144CE}" presName="hierChild3" presStyleCnt="0"/>
      <dgm:spPr/>
    </dgm:pt>
    <dgm:pt modelId="{C42710ED-ADFC-4794-8888-CB040B6AC6A4}" type="pres">
      <dgm:prSet presAssocID="{84310EAD-9EDA-4F33-A974-D8C31360C6F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D3F4830-DE09-4F60-9BC0-4A31E9C5AAB3}" type="pres">
      <dgm:prSet presAssocID="{C142E67F-13D6-40B5-871D-798756EA2E4F}" presName="hierRoot2" presStyleCnt="0"/>
      <dgm:spPr/>
    </dgm:pt>
    <dgm:pt modelId="{22E3C4E7-4777-4D5E-B67B-A6A737E66244}" type="pres">
      <dgm:prSet presAssocID="{C142E67F-13D6-40B5-871D-798756EA2E4F}" presName="composite2" presStyleCnt="0"/>
      <dgm:spPr/>
    </dgm:pt>
    <dgm:pt modelId="{5ACA550D-A893-441F-9736-960739BD748C}" type="pres">
      <dgm:prSet presAssocID="{C142E67F-13D6-40B5-871D-798756EA2E4F}" presName="background2" presStyleLbl="node2" presStyleIdx="1" presStyleCnt="3"/>
      <dgm:spPr/>
    </dgm:pt>
    <dgm:pt modelId="{208A815B-4168-407A-A3A9-C464B05C8653}" type="pres">
      <dgm:prSet presAssocID="{C142E67F-13D6-40B5-871D-798756EA2E4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E2F5E-9E44-435E-9CAA-02EB39B5C010}" type="pres">
      <dgm:prSet presAssocID="{C142E67F-13D6-40B5-871D-798756EA2E4F}" presName="hierChild3" presStyleCnt="0"/>
      <dgm:spPr/>
    </dgm:pt>
    <dgm:pt modelId="{BA268762-22B7-42AA-977C-BBAF748CF8BC}" type="pres">
      <dgm:prSet presAssocID="{02D6296F-A8E9-4A6E-8DFE-0FF366EB1F5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FA25D60-7886-426C-B44E-336F4214A129}" type="pres">
      <dgm:prSet presAssocID="{6687F909-7BE6-4FAC-9A59-82631080146F}" presName="hierRoot2" presStyleCnt="0"/>
      <dgm:spPr/>
    </dgm:pt>
    <dgm:pt modelId="{2E2C1FDD-0A84-4575-B12E-F6BA7E151C72}" type="pres">
      <dgm:prSet presAssocID="{6687F909-7BE6-4FAC-9A59-82631080146F}" presName="composite2" presStyleCnt="0"/>
      <dgm:spPr/>
    </dgm:pt>
    <dgm:pt modelId="{C3F72522-5AEE-4D75-8404-2802F5635BFA}" type="pres">
      <dgm:prSet presAssocID="{6687F909-7BE6-4FAC-9A59-82631080146F}" presName="background2" presStyleLbl="node2" presStyleIdx="2" presStyleCnt="3"/>
      <dgm:spPr/>
    </dgm:pt>
    <dgm:pt modelId="{BDA8DAE6-8FD9-48FC-9E15-919FC91A503E}" type="pres">
      <dgm:prSet presAssocID="{6687F909-7BE6-4FAC-9A59-82631080146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E61F3A-F312-4348-A2CD-63E8514180EB}" type="pres">
      <dgm:prSet presAssocID="{6687F909-7BE6-4FAC-9A59-82631080146F}" presName="hierChild3" presStyleCnt="0"/>
      <dgm:spPr/>
    </dgm:pt>
  </dgm:ptLst>
  <dgm:cxnLst>
    <dgm:cxn modelId="{B197E5C5-F2B5-45D2-B8AF-B001A08626E6}" type="presOf" srcId="{C142E67F-13D6-40B5-871D-798756EA2E4F}" destId="{208A815B-4168-407A-A3A9-C464B05C8653}" srcOrd="0" destOrd="0" presId="urn:microsoft.com/office/officeart/2005/8/layout/hierarchy1"/>
    <dgm:cxn modelId="{D5CAE7A2-DEBA-49B2-AABE-0BBF04A33B38}" srcId="{4024E173-160D-4634-9D93-8B5EA9B894FF}" destId="{C142E67F-13D6-40B5-871D-798756EA2E4F}" srcOrd="1" destOrd="0" parTransId="{84310EAD-9EDA-4F33-A974-D8C31360C6F8}" sibTransId="{E6833184-BEC6-419A-9F31-C074988A7142}"/>
    <dgm:cxn modelId="{DB89BC6D-0FA9-45E3-9CF9-D89515ECC542}" type="presOf" srcId="{4024E173-160D-4634-9D93-8B5EA9B894FF}" destId="{C1BA0F3D-A57A-4C12-A02C-BCED5050C960}" srcOrd="0" destOrd="0" presId="urn:microsoft.com/office/officeart/2005/8/layout/hierarchy1"/>
    <dgm:cxn modelId="{858E2B63-7819-4DF4-A039-97826FCF5242}" type="presOf" srcId="{02D6296F-A8E9-4A6E-8DFE-0FF366EB1F54}" destId="{BA268762-22B7-42AA-977C-BBAF748CF8BC}" srcOrd="0" destOrd="0" presId="urn:microsoft.com/office/officeart/2005/8/layout/hierarchy1"/>
    <dgm:cxn modelId="{FE192DAA-52C2-4EAE-BCC1-DA5D050CFBE2}" type="presOf" srcId="{6687F909-7BE6-4FAC-9A59-82631080146F}" destId="{BDA8DAE6-8FD9-48FC-9E15-919FC91A503E}" srcOrd="0" destOrd="0" presId="urn:microsoft.com/office/officeart/2005/8/layout/hierarchy1"/>
    <dgm:cxn modelId="{26768796-C76C-424E-83B2-3214C607A394}" type="presOf" srcId="{8E171D2D-0B65-4F5A-9F00-E73C2DA144CE}" destId="{09B2A5BA-44D2-4B2D-ACEA-F38EB453D048}" srcOrd="0" destOrd="0" presId="urn:microsoft.com/office/officeart/2005/8/layout/hierarchy1"/>
    <dgm:cxn modelId="{6F05BAE3-A2D6-4F45-8D7A-CEC44894B748}" srcId="{2BBE65C4-8D26-43B0-A13B-EF821BE7E7EA}" destId="{4024E173-160D-4634-9D93-8B5EA9B894FF}" srcOrd="0" destOrd="0" parTransId="{67866EDE-4776-4F7F-B559-706C72508A1C}" sibTransId="{C7298E51-B551-4282-A246-91CA2724FAC0}"/>
    <dgm:cxn modelId="{E061EEB5-08D1-4685-96B9-61A27562829B}" type="presOf" srcId="{4DD8F4D3-AD56-48C7-9115-794F983E2DA1}" destId="{F0DBD652-E561-40D2-B611-1B17C0AB0D40}" srcOrd="0" destOrd="0" presId="urn:microsoft.com/office/officeart/2005/8/layout/hierarchy1"/>
    <dgm:cxn modelId="{6DF43B92-F644-49D3-BB30-C01D841AB7EE}" srcId="{4024E173-160D-4634-9D93-8B5EA9B894FF}" destId="{6687F909-7BE6-4FAC-9A59-82631080146F}" srcOrd="2" destOrd="0" parTransId="{02D6296F-A8E9-4A6E-8DFE-0FF366EB1F54}" sibTransId="{7D38CF0E-E9AA-4664-9646-506EB9281AFC}"/>
    <dgm:cxn modelId="{4C911588-1F3C-499A-9E6B-C9AF349B37BE}" type="presOf" srcId="{2BBE65C4-8D26-43B0-A13B-EF821BE7E7EA}" destId="{7EE6EE79-6BE9-4692-84C9-4966F07B3170}" srcOrd="0" destOrd="0" presId="urn:microsoft.com/office/officeart/2005/8/layout/hierarchy1"/>
    <dgm:cxn modelId="{C30BAE67-D7B8-4488-BB79-FFBD57B77A5A}" srcId="{4024E173-160D-4634-9D93-8B5EA9B894FF}" destId="{8E171D2D-0B65-4F5A-9F00-E73C2DA144CE}" srcOrd="0" destOrd="0" parTransId="{4DD8F4D3-AD56-48C7-9115-794F983E2DA1}" sibTransId="{D0503D8D-B027-4158-947C-BE8A3A53943A}"/>
    <dgm:cxn modelId="{E6238561-F9CE-4971-8FC4-0DB6A0DC030E}" type="presOf" srcId="{84310EAD-9EDA-4F33-A974-D8C31360C6F8}" destId="{C42710ED-ADFC-4794-8888-CB040B6AC6A4}" srcOrd="0" destOrd="0" presId="urn:microsoft.com/office/officeart/2005/8/layout/hierarchy1"/>
    <dgm:cxn modelId="{7475DA8B-12BD-485D-B087-AB2E510F8CF2}" type="presParOf" srcId="{7EE6EE79-6BE9-4692-84C9-4966F07B3170}" destId="{D66FCD20-E172-4587-B751-EB5B7409E9A1}" srcOrd="0" destOrd="0" presId="urn:microsoft.com/office/officeart/2005/8/layout/hierarchy1"/>
    <dgm:cxn modelId="{C0AC47CE-015C-458C-ADC5-6CA12366D5A4}" type="presParOf" srcId="{D66FCD20-E172-4587-B751-EB5B7409E9A1}" destId="{C148EEC5-8250-48C8-BAF7-47F440B8EC1E}" srcOrd="0" destOrd="0" presId="urn:microsoft.com/office/officeart/2005/8/layout/hierarchy1"/>
    <dgm:cxn modelId="{C824A2B5-A3E1-4440-82A1-3DE317AF1588}" type="presParOf" srcId="{C148EEC5-8250-48C8-BAF7-47F440B8EC1E}" destId="{7D48D340-8B45-43C8-B80D-392B0CAD6104}" srcOrd="0" destOrd="0" presId="urn:microsoft.com/office/officeart/2005/8/layout/hierarchy1"/>
    <dgm:cxn modelId="{C3198ECF-25F4-45CB-907A-9366002DDB69}" type="presParOf" srcId="{C148EEC5-8250-48C8-BAF7-47F440B8EC1E}" destId="{C1BA0F3D-A57A-4C12-A02C-BCED5050C960}" srcOrd="1" destOrd="0" presId="urn:microsoft.com/office/officeart/2005/8/layout/hierarchy1"/>
    <dgm:cxn modelId="{D8C7EA70-92DB-49D4-BDDD-D114411F33A4}" type="presParOf" srcId="{D66FCD20-E172-4587-B751-EB5B7409E9A1}" destId="{8E17BB51-FBA6-4C55-832D-2A1C3E974DA5}" srcOrd="1" destOrd="0" presId="urn:microsoft.com/office/officeart/2005/8/layout/hierarchy1"/>
    <dgm:cxn modelId="{9A740E64-EB0A-4C0F-8E2C-50AF255EE0F9}" type="presParOf" srcId="{8E17BB51-FBA6-4C55-832D-2A1C3E974DA5}" destId="{F0DBD652-E561-40D2-B611-1B17C0AB0D40}" srcOrd="0" destOrd="0" presId="urn:microsoft.com/office/officeart/2005/8/layout/hierarchy1"/>
    <dgm:cxn modelId="{D914E544-8460-4544-BC1D-A31917A30CAA}" type="presParOf" srcId="{8E17BB51-FBA6-4C55-832D-2A1C3E974DA5}" destId="{502C7B30-7FBC-439F-AC1C-B215AF5C3EB9}" srcOrd="1" destOrd="0" presId="urn:microsoft.com/office/officeart/2005/8/layout/hierarchy1"/>
    <dgm:cxn modelId="{668EC37D-2226-4AE1-8ECC-1A03DE9767CC}" type="presParOf" srcId="{502C7B30-7FBC-439F-AC1C-B215AF5C3EB9}" destId="{F9E37BCC-E3F9-4342-921D-C9E897CF5E91}" srcOrd="0" destOrd="0" presId="urn:microsoft.com/office/officeart/2005/8/layout/hierarchy1"/>
    <dgm:cxn modelId="{A3228F41-C6C2-442B-8D07-9735134CE97E}" type="presParOf" srcId="{F9E37BCC-E3F9-4342-921D-C9E897CF5E91}" destId="{AA8251F9-9338-4740-AE4E-3C22CFAF73A7}" srcOrd="0" destOrd="0" presId="urn:microsoft.com/office/officeart/2005/8/layout/hierarchy1"/>
    <dgm:cxn modelId="{4C95B577-1730-463D-819A-3DDADE14EF70}" type="presParOf" srcId="{F9E37BCC-E3F9-4342-921D-C9E897CF5E91}" destId="{09B2A5BA-44D2-4B2D-ACEA-F38EB453D048}" srcOrd="1" destOrd="0" presId="urn:microsoft.com/office/officeart/2005/8/layout/hierarchy1"/>
    <dgm:cxn modelId="{2631A6BE-5170-4F78-B5F7-C5AB70C03D01}" type="presParOf" srcId="{502C7B30-7FBC-439F-AC1C-B215AF5C3EB9}" destId="{E822FAE2-42AC-4DEA-A181-70D08D4687C8}" srcOrd="1" destOrd="0" presId="urn:microsoft.com/office/officeart/2005/8/layout/hierarchy1"/>
    <dgm:cxn modelId="{361DF638-AD8A-4429-AEEA-14EE8EB6BFB7}" type="presParOf" srcId="{8E17BB51-FBA6-4C55-832D-2A1C3E974DA5}" destId="{C42710ED-ADFC-4794-8888-CB040B6AC6A4}" srcOrd="2" destOrd="0" presId="urn:microsoft.com/office/officeart/2005/8/layout/hierarchy1"/>
    <dgm:cxn modelId="{2199BBE0-2DF6-47DD-AA16-5CACCC62F614}" type="presParOf" srcId="{8E17BB51-FBA6-4C55-832D-2A1C3E974DA5}" destId="{FD3F4830-DE09-4F60-9BC0-4A31E9C5AAB3}" srcOrd="3" destOrd="0" presId="urn:microsoft.com/office/officeart/2005/8/layout/hierarchy1"/>
    <dgm:cxn modelId="{241ACB70-018D-43D7-B99A-E8CBF5FAA034}" type="presParOf" srcId="{FD3F4830-DE09-4F60-9BC0-4A31E9C5AAB3}" destId="{22E3C4E7-4777-4D5E-B67B-A6A737E66244}" srcOrd="0" destOrd="0" presId="urn:microsoft.com/office/officeart/2005/8/layout/hierarchy1"/>
    <dgm:cxn modelId="{20A61AE8-0B74-4006-A77F-F5DF601C0B8C}" type="presParOf" srcId="{22E3C4E7-4777-4D5E-B67B-A6A737E66244}" destId="{5ACA550D-A893-441F-9736-960739BD748C}" srcOrd="0" destOrd="0" presId="urn:microsoft.com/office/officeart/2005/8/layout/hierarchy1"/>
    <dgm:cxn modelId="{8583452C-1201-4168-961A-4EF21F9D13E5}" type="presParOf" srcId="{22E3C4E7-4777-4D5E-B67B-A6A737E66244}" destId="{208A815B-4168-407A-A3A9-C464B05C8653}" srcOrd="1" destOrd="0" presId="urn:microsoft.com/office/officeart/2005/8/layout/hierarchy1"/>
    <dgm:cxn modelId="{0A105262-C48E-4DBD-925E-687E6A820B53}" type="presParOf" srcId="{FD3F4830-DE09-4F60-9BC0-4A31E9C5AAB3}" destId="{BFEE2F5E-9E44-435E-9CAA-02EB39B5C010}" srcOrd="1" destOrd="0" presId="urn:microsoft.com/office/officeart/2005/8/layout/hierarchy1"/>
    <dgm:cxn modelId="{60C46B92-D99C-46DA-9F49-9C9DAFDF17FC}" type="presParOf" srcId="{8E17BB51-FBA6-4C55-832D-2A1C3E974DA5}" destId="{BA268762-22B7-42AA-977C-BBAF748CF8BC}" srcOrd="4" destOrd="0" presId="urn:microsoft.com/office/officeart/2005/8/layout/hierarchy1"/>
    <dgm:cxn modelId="{4AD0BCCC-EE45-47D6-A7F0-12601C6EE600}" type="presParOf" srcId="{8E17BB51-FBA6-4C55-832D-2A1C3E974DA5}" destId="{7FA25D60-7886-426C-B44E-336F4214A129}" srcOrd="5" destOrd="0" presId="urn:microsoft.com/office/officeart/2005/8/layout/hierarchy1"/>
    <dgm:cxn modelId="{7EE4EDF9-CC3D-40AF-9FC4-EACC32CBB311}" type="presParOf" srcId="{7FA25D60-7886-426C-B44E-336F4214A129}" destId="{2E2C1FDD-0A84-4575-B12E-F6BA7E151C72}" srcOrd="0" destOrd="0" presId="urn:microsoft.com/office/officeart/2005/8/layout/hierarchy1"/>
    <dgm:cxn modelId="{16EE5867-EDCE-42E8-B638-C8B1F254DE77}" type="presParOf" srcId="{2E2C1FDD-0A84-4575-B12E-F6BA7E151C72}" destId="{C3F72522-5AEE-4D75-8404-2802F5635BFA}" srcOrd="0" destOrd="0" presId="urn:microsoft.com/office/officeart/2005/8/layout/hierarchy1"/>
    <dgm:cxn modelId="{EEE344DA-7873-4D01-8556-F5E9825DF1FE}" type="presParOf" srcId="{2E2C1FDD-0A84-4575-B12E-F6BA7E151C72}" destId="{BDA8DAE6-8FD9-48FC-9E15-919FC91A503E}" srcOrd="1" destOrd="0" presId="urn:microsoft.com/office/officeart/2005/8/layout/hierarchy1"/>
    <dgm:cxn modelId="{385D6BDD-B8A3-44B5-AA5A-CA6DB56DF71F}" type="presParOf" srcId="{7FA25D60-7886-426C-B44E-336F4214A129}" destId="{B6E61F3A-F312-4348-A2CD-63E8514180EB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23AA0-87A6-43DF-B3DD-92E1F97E50B6}" type="doc">
      <dgm:prSet loTypeId="urn:microsoft.com/office/officeart/2005/8/layout/target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0D1218-C9E5-4E76-81A4-7FD6C75A1160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u="sng" dirty="0" smtClean="0">
              <a:latin typeface="Times New Roman" pitchFamily="18" charset="0"/>
              <a:cs typeface="Times New Roman" pitchFamily="18" charset="0"/>
            </a:rPr>
            <a:t>Підготувати відповіді на запитання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979C1434-C671-4F28-89B5-50DFE6295078}" type="parTrans" cxnId="{FE73B5B9-609B-4296-B91F-C1C2C77A24DE}">
      <dgm:prSet/>
      <dgm:spPr/>
      <dgm:t>
        <a:bodyPr/>
        <a:lstStyle/>
        <a:p>
          <a:endParaRPr lang="ru-RU"/>
        </a:p>
      </dgm:t>
    </dgm:pt>
    <dgm:pt modelId="{3E683172-3506-461B-9BB7-3FD64D7537F0}" type="sibTrans" cxnId="{FE73B5B9-609B-4296-B91F-C1C2C77A24DE}">
      <dgm:prSet/>
      <dgm:spPr/>
      <dgm:t>
        <a:bodyPr/>
        <a:lstStyle/>
        <a:p>
          <a:endParaRPr lang="ru-RU"/>
        </a:p>
      </dgm:t>
    </dgm:pt>
    <dgm:pt modelId="{256270E2-25F3-4B69-8B1F-7C0555D30E2B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І група 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– повними реченнями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C5CC5A-BCC0-4A59-9426-81996B5F9B1F}" type="parTrans" cxnId="{F5738A86-616C-4777-9ADF-9C490DDDB713}">
      <dgm:prSet/>
      <dgm:spPr/>
      <dgm:t>
        <a:bodyPr/>
        <a:lstStyle/>
        <a:p>
          <a:endParaRPr lang="ru-RU"/>
        </a:p>
      </dgm:t>
    </dgm:pt>
    <dgm:pt modelId="{1DDC8231-D03D-435B-A1C9-1498E89D1E07}" type="sibTrans" cxnId="{F5738A86-616C-4777-9ADF-9C490DDDB713}">
      <dgm:prSet/>
      <dgm:spPr/>
      <dgm:t>
        <a:bodyPr/>
        <a:lstStyle/>
        <a:p>
          <a:endParaRPr lang="ru-RU"/>
        </a:p>
      </dgm:t>
    </dgm:pt>
    <dgm:pt modelId="{A8DD781E-17E3-4846-9FDD-1BB2FF9CF288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ІІ група 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– неповними реченнями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B9D506-ADF1-4207-95CA-A674092FA423}" type="parTrans" cxnId="{EF911B21-C31A-4B97-87BF-70804C9042B0}">
      <dgm:prSet/>
      <dgm:spPr/>
      <dgm:t>
        <a:bodyPr/>
        <a:lstStyle/>
        <a:p>
          <a:endParaRPr lang="ru-RU"/>
        </a:p>
      </dgm:t>
    </dgm:pt>
    <dgm:pt modelId="{643A0BAC-36EC-49AF-B912-A2AAE180C274}" type="sibTrans" cxnId="{EF911B21-C31A-4B97-87BF-70804C9042B0}">
      <dgm:prSet/>
      <dgm:spPr/>
      <dgm:t>
        <a:bodyPr/>
        <a:lstStyle/>
        <a:p>
          <a:endParaRPr lang="ru-RU"/>
        </a:p>
      </dgm:t>
    </dgm:pt>
    <dgm:pt modelId="{6B9436C3-55B0-44DB-B31E-35587F46AE6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Запитання: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A37A7F-B70B-4674-9F47-F37D2C518B8C}" type="parTrans" cxnId="{C8A568D4-4543-46CC-9886-B734C1E79522}">
      <dgm:prSet/>
      <dgm:spPr/>
      <dgm:t>
        <a:bodyPr/>
        <a:lstStyle/>
        <a:p>
          <a:endParaRPr lang="ru-RU"/>
        </a:p>
      </dgm:t>
    </dgm:pt>
    <dgm:pt modelId="{B0C4ADF1-5029-4878-B59C-434EBC52D25E}" type="sibTrans" cxnId="{C8A568D4-4543-46CC-9886-B734C1E79522}">
      <dgm:prSet/>
      <dgm:spPr/>
      <dgm:t>
        <a:bodyPr/>
        <a:lstStyle/>
        <a:p>
          <a:endParaRPr lang="ru-RU"/>
        </a:p>
      </dgm:t>
    </dgm:pt>
    <dgm:pt modelId="{46C2CD6C-F1C7-4D10-9E64-4AB4A9FD49FB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uk-UA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 Коли народився Т. Шевченко?</a:t>
          </a:r>
          <a:endParaRPr lang="ru-RU" sz="21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uk-UA" sz="2100" b="1" dirty="0" smtClean="0">
              <a:latin typeface="Times New Roman" pitchFamily="18" charset="0"/>
              <a:cs typeface="Times New Roman" pitchFamily="18" charset="0"/>
            </a:rPr>
            <a:t>2. Від кого Тарас довідався про гайдамаків?</a:t>
          </a:r>
          <a:endParaRPr lang="ru-RU" sz="21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uk-UA" sz="2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3. Кріпаком якого пана був  Тарас Шевченко?</a:t>
          </a:r>
          <a:endParaRPr lang="ru-RU" sz="21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uk-UA" sz="2100" b="1" dirty="0" smtClean="0">
              <a:latin typeface="Times New Roman" pitchFamily="18" charset="0"/>
              <a:cs typeface="Times New Roman" pitchFamily="18" charset="0"/>
            </a:rPr>
            <a:t>4. Яка подія трапилася 22 квітня 1838 року?</a:t>
          </a:r>
          <a:endParaRPr lang="ru-RU" sz="21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uk-UA" sz="2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5. Де навчався Тарас після викупу з кріпацтва?</a:t>
          </a:r>
          <a:endParaRPr lang="ru-RU" sz="2100" b="1" dirty="0" smtClean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uk-UA" sz="2100" b="1" dirty="0" smtClean="0">
              <a:latin typeface="Times New Roman" pitchFamily="18" charset="0"/>
              <a:cs typeface="Times New Roman" pitchFamily="18" charset="0"/>
            </a:rPr>
            <a:t>6.Коли видрукувано перший «Кобзар»? 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0F8C61E6-0028-4056-B93B-0A3072519A2C}" type="parTrans" cxnId="{D2875E5E-4815-4BA9-BFB4-2DD8DD5F608C}">
      <dgm:prSet/>
      <dgm:spPr/>
      <dgm:t>
        <a:bodyPr/>
        <a:lstStyle/>
        <a:p>
          <a:endParaRPr lang="ru-RU"/>
        </a:p>
      </dgm:t>
    </dgm:pt>
    <dgm:pt modelId="{B7F31085-79AF-4376-BC05-03B10C92C7D4}" type="sibTrans" cxnId="{D2875E5E-4815-4BA9-BFB4-2DD8DD5F608C}">
      <dgm:prSet/>
      <dgm:spPr/>
      <dgm:t>
        <a:bodyPr/>
        <a:lstStyle/>
        <a:p>
          <a:endParaRPr lang="ru-RU"/>
        </a:p>
      </dgm:t>
    </dgm:pt>
    <dgm:pt modelId="{E5994C5D-DBF7-4460-BADC-E7DBF20FE48D}" type="pres">
      <dgm:prSet presAssocID="{25123AA0-87A6-43DF-B3DD-92E1F97E50B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E8C620-696B-422F-8AB6-B224C8EED4C1}" type="pres">
      <dgm:prSet presAssocID="{25123AA0-87A6-43DF-B3DD-92E1F97E50B6}" presName="outerBox" presStyleCnt="0"/>
      <dgm:spPr/>
    </dgm:pt>
    <dgm:pt modelId="{364A0AD5-236E-482D-B2AB-8CEE9890F967}" type="pres">
      <dgm:prSet presAssocID="{25123AA0-87A6-43DF-B3DD-92E1F97E50B6}" presName="outerBoxParent" presStyleLbl="node1" presStyleIdx="0" presStyleCnt="2" custLinFactNeighborX="0" custLinFactNeighborY="0"/>
      <dgm:spPr/>
      <dgm:t>
        <a:bodyPr/>
        <a:lstStyle/>
        <a:p>
          <a:endParaRPr lang="ru-RU"/>
        </a:p>
      </dgm:t>
    </dgm:pt>
    <dgm:pt modelId="{6662F033-45C7-41B5-8465-BB8A8B1704F2}" type="pres">
      <dgm:prSet presAssocID="{25123AA0-87A6-43DF-B3DD-92E1F97E50B6}" presName="outerBoxChildren" presStyleCnt="0"/>
      <dgm:spPr/>
    </dgm:pt>
    <dgm:pt modelId="{3099FFF3-A712-45EA-B309-F2585BE6A9EB}" type="pres">
      <dgm:prSet presAssocID="{256270E2-25F3-4B69-8B1F-7C0555D30E2B}" presName="oChild" presStyleLbl="fgAcc1" presStyleIdx="0" presStyleCnt="3" custScaleX="218138" custLinFactY="-9807" custLinFactNeighborX="537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19C28-687B-440F-9939-E98017B4F7CC}" type="pres">
      <dgm:prSet presAssocID="{1DDC8231-D03D-435B-A1C9-1498E89D1E07}" presName="outerSibTrans" presStyleCnt="0"/>
      <dgm:spPr/>
    </dgm:pt>
    <dgm:pt modelId="{1CAA1DC0-3808-443C-BF61-560A6FA30CE2}" type="pres">
      <dgm:prSet presAssocID="{A8DD781E-17E3-4846-9FDD-1BB2FF9CF288}" presName="oChild" presStyleLbl="fgAcc1" presStyleIdx="1" presStyleCnt="3" custScaleX="206801" custLinFactNeighborX="53738" custLinFactNeighborY="-2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6FED-E4DD-4D62-991B-7AEA59DE0D76}" type="pres">
      <dgm:prSet presAssocID="{25123AA0-87A6-43DF-B3DD-92E1F97E50B6}" presName="middleBox" presStyleCnt="0"/>
      <dgm:spPr/>
    </dgm:pt>
    <dgm:pt modelId="{C935B33B-6008-4DDA-9275-F4C3E174ED20}" type="pres">
      <dgm:prSet presAssocID="{25123AA0-87A6-43DF-B3DD-92E1F97E50B6}" presName="middleBoxParent" presStyleLbl="node1" presStyleIdx="1" presStyleCnt="2" custScaleX="80118" custScaleY="107326" custLinFactNeighborX="10335" custLinFactNeighborY="-2747"/>
      <dgm:spPr/>
      <dgm:t>
        <a:bodyPr/>
        <a:lstStyle/>
        <a:p>
          <a:endParaRPr lang="ru-RU"/>
        </a:p>
      </dgm:t>
    </dgm:pt>
    <dgm:pt modelId="{484B2772-B657-4767-A033-BDBD232133FF}" type="pres">
      <dgm:prSet presAssocID="{25123AA0-87A6-43DF-B3DD-92E1F97E50B6}" presName="middleBoxChildren" presStyleCnt="0"/>
      <dgm:spPr/>
    </dgm:pt>
    <dgm:pt modelId="{8BEFFB4A-A377-45A3-962E-ECF19372A16B}" type="pres">
      <dgm:prSet presAssocID="{46C2CD6C-F1C7-4D10-9E64-4AB4A9FD49FB}" presName="mChild" presStyleLbl="fgAcc1" presStyleIdx="2" presStyleCnt="3" custScaleX="82952" custScaleY="176762" custLinFactNeighborX="19867" custLinFactNeighborY="-3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9E4CE-6C03-4B50-81C8-BB916C2018FC}" type="presOf" srcId="{46C2CD6C-F1C7-4D10-9E64-4AB4A9FD49FB}" destId="{8BEFFB4A-A377-45A3-962E-ECF19372A16B}" srcOrd="0" destOrd="0" presId="urn:microsoft.com/office/officeart/2005/8/layout/target2"/>
    <dgm:cxn modelId="{C8A568D4-4543-46CC-9886-B734C1E79522}" srcId="{25123AA0-87A6-43DF-B3DD-92E1F97E50B6}" destId="{6B9436C3-55B0-44DB-B31E-35587F46AE62}" srcOrd="1" destOrd="0" parTransId="{9AA37A7F-B70B-4674-9F47-F37D2C518B8C}" sibTransId="{B0C4ADF1-5029-4878-B59C-434EBC52D25E}"/>
    <dgm:cxn modelId="{EF911B21-C31A-4B97-87BF-70804C9042B0}" srcId="{230D1218-C9E5-4E76-81A4-7FD6C75A1160}" destId="{A8DD781E-17E3-4846-9FDD-1BB2FF9CF288}" srcOrd="1" destOrd="0" parTransId="{48B9D506-ADF1-4207-95CA-A674092FA423}" sibTransId="{643A0BAC-36EC-49AF-B912-A2AAE180C274}"/>
    <dgm:cxn modelId="{F5738A86-616C-4777-9ADF-9C490DDDB713}" srcId="{230D1218-C9E5-4E76-81A4-7FD6C75A1160}" destId="{256270E2-25F3-4B69-8B1F-7C0555D30E2B}" srcOrd="0" destOrd="0" parTransId="{EDC5CC5A-BCC0-4A59-9426-81996B5F9B1F}" sibTransId="{1DDC8231-D03D-435B-A1C9-1498E89D1E07}"/>
    <dgm:cxn modelId="{E623AAF9-1D67-4885-B370-C8DC17C2A5AA}" type="presOf" srcId="{25123AA0-87A6-43DF-B3DD-92E1F97E50B6}" destId="{E5994C5D-DBF7-4460-BADC-E7DBF20FE48D}" srcOrd="0" destOrd="0" presId="urn:microsoft.com/office/officeart/2005/8/layout/target2"/>
    <dgm:cxn modelId="{D2875E5E-4815-4BA9-BFB4-2DD8DD5F608C}" srcId="{6B9436C3-55B0-44DB-B31E-35587F46AE62}" destId="{46C2CD6C-F1C7-4D10-9E64-4AB4A9FD49FB}" srcOrd="0" destOrd="0" parTransId="{0F8C61E6-0028-4056-B93B-0A3072519A2C}" sibTransId="{B7F31085-79AF-4376-BC05-03B10C92C7D4}"/>
    <dgm:cxn modelId="{5651DFE6-3EAB-4A10-8339-9BB22BEE33B2}" type="presOf" srcId="{6B9436C3-55B0-44DB-B31E-35587F46AE62}" destId="{C935B33B-6008-4DDA-9275-F4C3E174ED20}" srcOrd="0" destOrd="0" presId="urn:microsoft.com/office/officeart/2005/8/layout/target2"/>
    <dgm:cxn modelId="{774F4350-86B3-4C5D-B385-EDFABBE509A2}" type="presOf" srcId="{230D1218-C9E5-4E76-81A4-7FD6C75A1160}" destId="{364A0AD5-236E-482D-B2AB-8CEE9890F967}" srcOrd="0" destOrd="0" presId="urn:microsoft.com/office/officeart/2005/8/layout/target2"/>
    <dgm:cxn modelId="{FE73B5B9-609B-4296-B91F-C1C2C77A24DE}" srcId="{25123AA0-87A6-43DF-B3DD-92E1F97E50B6}" destId="{230D1218-C9E5-4E76-81A4-7FD6C75A1160}" srcOrd="0" destOrd="0" parTransId="{979C1434-C671-4F28-89B5-50DFE6295078}" sibTransId="{3E683172-3506-461B-9BB7-3FD64D7537F0}"/>
    <dgm:cxn modelId="{566A6E31-958C-4ACA-B415-C097AA06EC3B}" type="presOf" srcId="{A8DD781E-17E3-4846-9FDD-1BB2FF9CF288}" destId="{1CAA1DC0-3808-443C-BF61-560A6FA30CE2}" srcOrd="0" destOrd="0" presId="urn:microsoft.com/office/officeart/2005/8/layout/target2"/>
    <dgm:cxn modelId="{74B3AAAE-06F1-43FE-AB15-86E2ECAFD8C8}" type="presOf" srcId="{256270E2-25F3-4B69-8B1F-7C0555D30E2B}" destId="{3099FFF3-A712-45EA-B309-F2585BE6A9EB}" srcOrd="0" destOrd="0" presId="urn:microsoft.com/office/officeart/2005/8/layout/target2"/>
    <dgm:cxn modelId="{97EF13D9-3160-4399-92DC-E434E1D5079A}" type="presParOf" srcId="{E5994C5D-DBF7-4460-BADC-E7DBF20FE48D}" destId="{1EE8C620-696B-422F-8AB6-B224C8EED4C1}" srcOrd="0" destOrd="0" presId="urn:microsoft.com/office/officeart/2005/8/layout/target2"/>
    <dgm:cxn modelId="{4C09D4B0-8B89-4FC4-AA71-92C562FCAD08}" type="presParOf" srcId="{1EE8C620-696B-422F-8AB6-B224C8EED4C1}" destId="{364A0AD5-236E-482D-B2AB-8CEE9890F967}" srcOrd="0" destOrd="0" presId="urn:microsoft.com/office/officeart/2005/8/layout/target2"/>
    <dgm:cxn modelId="{E84A3828-B2B9-454D-AC0F-CD647E09CED6}" type="presParOf" srcId="{1EE8C620-696B-422F-8AB6-B224C8EED4C1}" destId="{6662F033-45C7-41B5-8465-BB8A8B1704F2}" srcOrd="1" destOrd="0" presId="urn:microsoft.com/office/officeart/2005/8/layout/target2"/>
    <dgm:cxn modelId="{00695582-4D09-49E3-ACC6-2BAF9FE23A03}" type="presParOf" srcId="{6662F033-45C7-41B5-8465-BB8A8B1704F2}" destId="{3099FFF3-A712-45EA-B309-F2585BE6A9EB}" srcOrd="0" destOrd="0" presId="urn:microsoft.com/office/officeart/2005/8/layout/target2"/>
    <dgm:cxn modelId="{BD378219-BC44-4634-90EA-6C18A219041C}" type="presParOf" srcId="{6662F033-45C7-41B5-8465-BB8A8B1704F2}" destId="{11319C28-687B-440F-9939-E98017B4F7CC}" srcOrd="1" destOrd="0" presId="urn:microsoft.com/office/officeart/2005/8/layout/target2"/>
    <dgm:cxn modelId="{18393606-EA02-42F6-A72F-70F69E9706C1}" type="presParOf" srcId="{6662F033-45C7-41B5-8465-BB8A8B1704F2}" destId="{1CAA1DC0-3808-443C-BF61-560A6FA30CE2}" srcOrd="2" destOrd="0" presId="urn:microsoft.com/office/officeart/2005/8/layout/target2"/>
    <dgm:cxn modelId="{D0385C09-CC1A-432F-9DE4-FF065955C414}" type="presParOf" srcId="{E5994C5D-DBF7-4460-BADC-E7DBF20FE48D}" destId="{AF996FED-E4DD-4D62-991B-7AEA59DE0D76}" srcOrd="1" destOrd="0" presId="urn:microsoft.com/office/officeart/2005/8/layout/target2"/>
    <dgm:cxn modelId="{62E0D289-54E2-427F-BFE2-C155527D7941}" type="presParOf" srcId="{AF996FED-E4DD-4D62-991B-7AEA59DE0D76}" destId="{C935B33B-6008-4DDA-9275-F4C3E174ED20}" srcOrd="0" destOrd="0" presId="urn:microsoft.com/office/officeart/2005/8/layout/target2"/>
    <dgm:cxn modelId="{615E7537-8CD7-40DA-B905-4AD993BCB985}" type="presParOf" srcId="{AF996FED-E4DD-4D62-991B-7AEA59DE0D76}" destId="{484B2772-B657-4767-A033-BDBD232133FF}" srcOrd="1" destOrd="0" presId="urn:microsoft.com/office/officeart/2005/8/layout/target2"/>
    <dgm:cxn modelId="{1EDBD64B-4C07-4F59-B9DF-9C718E4D9CF1}" type="presParOf" srcId="{484B2772-B657-4767-A033-BDBD232133FF}" destId="{8BEFFB4A-A377-45A3-962E-ECF19372A16B}" srcOrd="0" destOrd="0" presId="urn:microsoft.com/office/officeart/2005/8/layout/targe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ACE6B-A7A4-4808-BB63-D2131B13A4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CD974-4265-4CB3-AC83-3F665B51499B}">
      <dgm:prSet phldrT="[Текст]"/>
      <dgm:spPr>
        <a:solidFill>
          <a:srgbClr val="E8EA84"/>
        </a:solidFill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А) Ой літає орел сизий.                   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A76E20-620B-4CC2-88FC-9928C438C54D}" type="parTrans" cxnId="{212BF1DB-5923-4B89-A633-483CD372AB49}">
      <dgm:prSet/>
      <dgm:spPr/>
      <dgm:t>
        <a:bodyPr/>
        <a:lstStyle/>
        <a:p>
          <a:endParaRPr lang="ru-RU"/>
        </a:p>
      </dgm:t>
    </dgm:pt>
    <dgm:pt modelId="{8CDFCA67-2191-437B-A77E-8C89E7B68C30}" type="sibTrans" cxnId="{212BF1DB-5923-4B89-A633-483CD372AB49}">
      <dgm:prSet/>
      <dgm:spPr/>
      <dgm:t>
        <a:bodyPr/>
        <a:lstStyle/>
        <a:p>
          <a:endParaRPr lang="ru-RU"/>
        </a:p>
      </dgm:t>
    </dgm:pt>
    <dgm:pt modelId="{9C8D4A84-20F2-4E17-A399-14319CF4BDA7}">
      <dgm:prSet/>
      <dgm:spPr/>
      <dgm:t>
        <a:bodyPr/>
        <a:lstStyle/>
        <a:p>
          <a:pPr algn="l"/>
          <a:r>
            <a:rPr lang="uk-UA" dirty="0" smtClean="0">
              <a:latin typeface="Times New Roman" pitchFamily="18" charset="0"/>
              <a:cs typeface="Times New Roman" pitchFamily="18" charset="0"/>
            </a:rPr>
            <a:t>1. а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другая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з поля.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5D73C8-CAB3-4DD6-8B3D-3ECD2143D6D6}" type="parTrans" cxnId="{A2E1E53E-405D-4973-B8B9-77BB2EB3C976}">
      <dgm:prSet/>
      <dgm:spPr/>
      <dgm:t>
        <a:bodyPr/>
        <a:lstStyle/>
        <a:p>
          <a:endParaRPr lang="ru-RU"/>
        </a:p>
      </dgm:t>
    </dgm:pt>
    <dgm:pt modelId="{76588A5A-5222-4F4E-924E-F24EAA6B97DA}" type="sibTrans" cxnId="{A2E1E53E-405D-4973-B8B9-77BB2EB3C976}">
      <dgm:prSet/>
      <dgm:spPr/>
      <dgm:t>
        <a:bodyPr/>
        <a:lstStyle/>
        <a:p>
          <a:endParaRPr lang="ru-RU"/>
        </a:p>
      </dgm:t>
    </dgm:pt>
    <dgm:pt modelId="{1484A7BB-27FE-44B4-B38F-F4FBC3015546}">
      <dgm:prSet/>
      <dgm:spPr>
        <a:solidFill>
          <a:srgbClr val="E8EA84"/>
        </a:solidFill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Б) Встає хмара з-за лиману, 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147FBB-BC3D-44D2-92C8-201D93E3BB2B}" type="parTrans" cxnId="{AEC0F2E7-B361-4AAF-BCE6-01AB749C3EBE}">
      <dgm:prSet/>
      <dgm:spPr/>
      <dgm:t>
        <a:bodyPr/>
        <a:lstStyle/>
        <a:p>
          <a:endParaRPr lang="ru-RU"/>
        </a:p>
      </dgm:t>
    </dgm:pt>
    <dgm:pt modelId="{40E47CA9-78B5-448D-9F88-328F288C5ACD}" type="sibTrans" cxnId="{AEC0F2E7-B361-4AAF-BCE6-01AB749C3EBE}">
      <dgm:prSet/>
      <dgm:spPr/>
      <dgm:t>
        <a:bodyPr/>
        <a:lstStyle/>
        <a:p>
          <a:endParaRPr lang="ru-RU"/>
        </a:p>
      </dgm:t>
    </dgm:pt>
    <dgm:pt modelId="{EA463DBF-B9E4-4AC2-ADAB-40A7C5CD1632}">
      <dgm:prSet/>
      <dgm:spPr>
        <a:solidFill>
          <a:srgbClr val="E8EA84"/>
        </a:solidFill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 Теплий кожух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08BEE-EE9E-4F6E-BCFA-A29ED034F8C6}" type="parTrans" cxnId="{875FD61F-BAF7-4AD4-89A8-F26F7F9E114C}">
      <dgm:prSet/>
      <dgm:spPr/>
      <dgm:t>
        <a:bodyPr/>
        <a:lstStyle/>
        <a:p>
          <a:endParaRPr lang="ru-RU"/>
        </a:p>
      </dgm:t>
    </dgm:pt>
    <dgm:pt modelId="{B902A416-A773-43C9-9DE9-C913C307EBBD}" type="sibTrans" cxnId="{875FD61F-BAF7-4AD4-89A8-F26F7F9E114C}">
      <dgm:prSet/>
      <dgm:spPr/>
      <dgm:t>
        <a:bodyPr/>
        <a:lstStyle/>
        <a:p>
          <a:endParaRPr lang="ru-RU"/>
        </a:p>
      </dgm:t>
    </dgm:pt>
    <dgm:pt modelId="{3D39A8DA-62CA-4D69-A634-F52D65E45663}">
      <dgm:prSet/>
      <dgm:spPr/>
      <dgm:t>
        <a:bodyPr/>
        <a:lstStyle/>
        <a:p>
          <a:pPr algn="l"/>
          <a:r>
            <a:rPr lang="uk-UA" dirty="0" smtClean="0">
              <a:latin typeface="Times New Roman" pitchFamily="18" charset="0"/>
              <a:cs typeface="Times New Roman" pitchFamily="18" charset="0"/>
            </a:rPr>
            <a:t>2. а за ним орлята.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6D388E-B728-4C63-BD3D-C0D407885CEE}" type="parTrans" cxnId="{A33FCB82-4BC9-4266-887E-37F2521CF87B}">
      <dgm:prSet/>
      <dgm:spPr/>
      <dgm:t>
        <a:bodyPr/>
        <a:lstStyle/>
        <a:p>
          <a:endParaRPr lang="ru-RU"/>
        </a:p>
      </dgm:t>
    </dgm:pt>
    <dgm:pt modelId="{0754DA27-1185-4D00-91AC-D6C4329EDCD2}" type="sibTrans" cxnId="{A33FCB82-4BC9-4266-887E-37F2521CF87B}">
      <dgm:prSet/>
      <dgm:spPr/>
      <dgm:t>
        <a:bodyPr/>
        <a:lstStyle/>
        <a:p>
          <a:endParaRPr lang="ru-RU"/>
        </a:p>
      </dgm:t>
    </dgm:pt>
    <dgm:pt modelId="{F7CCB4EF-1537-4F45-9B60-1918CA5554FB}">
      <dgm:prSet/>
      <dgm:spPr/>
      <dgm:t>
        <a:bodyPr/>
        <a:lstStyle/>
        <a:p>
          <a:pPr algn="l"/>
          <a:r>
            <a:rPr lang="uk-UA" dirty="0" smtClean="0">
              <a:latin typeface="Times New Roman" pitchFamily="18" charset="0"/>
              <a:cs typeface="Times New Roman" pitchFamily="18" charset="0"/>
            </a:rPr>
            <a:t>3. а там і ліс, і поле, і сині гори за Дніпром. 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46A553FE-4F7F-46B2-958F-329D0F0C5D16}" type="parTrans" cxnId="{BED4D85D-FF1C-42FC-9972-D7A2B3A99767}">
      <dgm:prSet/>
      <dgm:spPr/>
      <dgm:t>
        <a:bodyPr/>
        <a:lstStyle/>
        <a:p>
          <a:endParaRPr lang="ru-RU"/>
        </a:p>
      </dgm:t>
    </dgm:pt>
    <dgm:pt modelId="{1B7CBE86-3532-4216-A7F2-DDA13F8CAA17}" type="sibTrans" cxnId="{BED4D85D-FF1C-42FC-9972-D7A2B3A99767}">
      <dgm:prSet/>
      <dgm:spPr/>
      <dgm:t>
        <a:bodyPr/>
        <a:lstStyle/>
        <a:p>
          <a:endParaRPr lang="ru-RU"/>
        </a:p>
      </dgm:t>
    </dgm:pt>
    <dgm:pt modelId="{20F8C0B5-BF11-43EF-A43C-BD2A53632D83}">
      <dgm:prSet/>
      <dgm:spPr/>
      <dgm:t>
        <a:bodyPr/>
        <a:lstStyle/>
        <a:p>
          <a:pPr algn="l"/>
          <a:r>
            <a:rPr lang="uk-UA" dirty="0" smtClean="0">
              <a:latin typeface="Times New Roman" pitchFamily="18" charset="0"/>
              <a:cs typeface="Times New Roman" pitchFamily="18" charset="0"/>
            </a:rPr>
            <a:t>4. тільки, шкода, не на мене  шитий.                   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B25749C3-40B2-46FB-B1C1-9EC7AEA8BE5F}" type="parTrans" cxnId="{ABE157EB-66C4-4936-959F-CF38AB8D21A4}">
      <dgm:prSet/>
      <dgm:spPr/>
      <dgm:t>
        <a:bodyPr/>
        <a:lstStyle/>
        <a:p>
          <a:endParaRPr lang="ru-RU"/>
        </a:p>
      </dgm:t>
    </dgm:pt>
    <dgm:pt modelId="{C1589B5C-41D8-4981-B369-56A1DFCCDB1A}" type="sibTrans" cxnId="{ABE157EB-66C4-4936-959F-CF38AB8D21A4}">
      <dgm:prSet/>
      <dgm:spPr/>
      <dgm:t>
        <a:bodyPr/>
        <a:lstStyle/>
        <a:p>
          <a:endParaRPr lang="ru-RU"/>
        </a:p>
      </dgm:t>
    </dgm:pt>
    <dgm:pt modelId="{6E6FACF6-952E-44BD-B62F-4B7EB8AA2E85}">
      <dgm:prSet/>
      <dgm:spPr>
        <a:solidFill>
          <a:srgbClr val="E8EA84"/>
        </a:solidFill>
      </dgm:spPr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Г) Кругом </a:t>
          </a:r>
          <a:r>
            <a:rPr lang="uk-UA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широколистії</a:t>
          </a:r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тополі,</a:t>
          </a:r>
          <a:endParaRPr lang="ru-RU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7B5B3-59F4-49D0-8EBC-CFCC8EA3B018}" type="parTrans" cxnId="{BA9A52E6-3B81-424B-AE9E-617D1B82B8CC}">
      <dgm:prSet/>
      <dgm:spPr/>
      <dgm:t>
        <a:bodyPr/>
        <a:lstStyle/>
        <a:p>
          <a:endParaRPr lang="ru-RU"/>
        </a:p>
      </dgm:t>
    </dgm:pt>
    <dgm:pt modelId="{CBE29825-CD5A-4663-9235-BFB7A2B57E0B}" type="sibTrans" cxnId="{BA9A52E6-3B81-424B-AE9E-617D1B82B8CC}">
      <dgm:prSet/>
      <dgm:spPr/>
      <dgm:t>
        <a:bodyPr/>
        <a:lstStyle/>
        <a:p>
          <a:endParaRPr lang="ru-RU"/>
        </a:p>
      </dgm:t>
    </dgm:pt>
    <dgm:pt modelId="{8CC2918C-94AE-4634-BC1D-86E88B35BB83}" type="pres">
      <dgm:prSet presAssocID="{DA1ACE6B-A7A4-4808-BB63-D2131B13A4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35207-0309-4585-A393-D4917BBF7197}" type="pres">
      <dgm:prSet presAssocID="{AE6CD974-4265-4CB3-AC83-3F665B51499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9404-B266-49E0-99A7-08F67BA124F0}" type="pres">
      <dgm:prSet presAssocID="{8CDFCA67-2191-437B-A77E-8C89E7B68C30}" presName="sibTrans" presStyleCnt="0"/>
      <dgm:spPr/>
    </dgm:pt>
    <dgm:pt modelId="{7D463A77-8344-41B5-83EE-DA44F10A0731}" type="pres">
      <dgm:prSet presAssocID="{9C8D4A84-20F2-4E17-A399-14319CF4BDA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B37DF-4985-4CB0-A56F-402F61493B4D}" type="pres">
      <dgm:prSet presAssocID="{76588A5A-5222-4F4E-924E-F24EAA6B97DA}" presName="sibTrans" presStyleCnt="0"/>
      <dgm:spPr/>
    </dgm:pt>
    <dgm:pt modelId="{F0B57F02-CB8D-448B-B432-29181D1CD1CF}" type="pres">
      <dgm:prSet presAssocID="{1484A7BB-27FE-44B4-B38F-F4FBC301554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9-A0CB-47E0-96A8-EC055E59BF7E}" type="pres">
      <dgm:prSet presAssocID="{40E47CA9-78B5-448D-9F88-328F288C5ACD}" presName="sibTrans" presStyleCnt="0"/>
      <dgm:spPr/>
    </dgm:pt>
    <dgm:pt modelId="{440CB19C-288C-4993-9CFB-93DFA2E1221E}" type="pres">
      <dgm:prSet presAssocID="{3D39A8DA-62CA-4D69-A634-F52D65E4566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B05BC-6E5A-42B3-A91A-8289AC44D61E}" type="pres">
      <dgm:prSet presAssocID="{0754DA27-1185-4D00-91AC-D6C4329EDCD2}" presName="sibTrans" presStyleCnt="0"/>
      <dgm:spPr/>
    </dgm:pt>
    <dgm:pt modelId="{5DAD6B69-233E-4CA3-A3F5-2E4ADE2A6182}" type="pres">
      <dgm:prSet presAssocID="{EA463DBF-B9E4-4AC2-ADAB-40A7C5CD163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5418D-53E4-41EE-9339-6414D3597373}" type="pres">
      <dgm:prSet presAssocID="{B902A416-A773-43C9-9DE9-C913C307EBBD}" presName="sibTrans" presStyleCnt="0"/>
      <dgm:spPr/>
    </dgm:pt>
    <dgm:pt modelId="{D9FD9EE2-A9D5-4C1E-B392-6303A40FED8E}" type="pres">
      <dgm:prSet presAssocID="{F7CCB4EF-1537-4F45-9B60-1918CA5554F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C4B8-0D79-46FD-8EEF-9F1B3D014602}" type="pres">
      <dgm:prSet presAssocID="{1B7CBE86-3532-4216-A7F2-DDA13F8CAA17}" presName="sibTrans" presStyleCnt="0"/>
      <dgm:spPr/>
    </dgm:pt>
    <dgm:pt modelId="{6E6F82AA-47B5-4B1B-BA1C-37EE1106C594}" type="pres">
      <dgm:prSet presAssocID="{6E6FACF6-952E-44BD-B62F-4B7EB8AA2E8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8DD54-6825-4FEA-8022-4D44D2AED965}" type="pres">
      <dgm:prSet presAssocID="{CBE29825-CD5A-4663-9235-BFB7A2B57E0B}" presName="sibTrans" presStyleCnt="0"/>
      <dgm:spPr/>
    </dgm:pt>
    <dgm:pt modelId="{52C49FC9-4271-495F-AE91-FC7A41BF0C4B}" type="pres">
      <dgm:prSet presAssocID="{20F8C0B5-BF11-43EF-A43C-BD2A53632D8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51F7D-AA40-4D19-BDF8-D08572379349}" type="presOf" srcId="{9C8D4A84-20F2-4E17-A399-14319CF4BDA7}" destId="{7D463A77-8344-41B5-83EE-DA44F10A0731}" srcOrd="0" destOrd="0" presId="urn:microsoft.com/office/officeart/2005/8/layout/default"/>
    <dgm:cxn modelId="{3B49A3B1-68E2-4021-A175-B93B6EDCA381}" type="presOf" srcId="{6E6FACF6-952E-44BD-B62F-4B7EB8AA2E85}" destId="{6E6F82AA-47B5-4B1B-BA1C-37EE1106C594}" srcOrd="0" destOrd="0" presId="urn:microsoft.com/office/officeart/2005/8/layout/default"/>
    <dgm:cxn modelId="{BED4D85D-FF1C-42FC-9972-D7A2B3A99767}" srcId="{DA1ACE6B-A7A4-4808-BB63-D2131B13A40E}" destId="{F7CCB4EF-1537-4F45-9B60-1918CA5554FB}" srcOrd="5" destOrd="0" parTransId="{46A553FE-4F7F-46B2-958F-329D0F0C5D16}" sibTransId="{1B7CBE86-3532-4216-A7F2-DDA13F8CAA17}"/>
    <dgm:cxn modelId="{875FD61F-BAF7-4AD4-89A8-F26F7F9E114C}" srcId="{DA1ACE6B-A7A4-4808-BB63-D2131B13A40E}" destId="{EA463DBF-B9E4-4AC2-ADAB-40A7C5CD1632}" srcOrd="4" destOrd="0" parTransId="{F5208BEE-EE9E-4F6E-BCFA-A29ED034F8C6}" sibTransId="{B902A416-A773-43C9-9DE9-C913C307EBBD}"/>
    <dgm:cxn modelId="{A2E1E53E-405D-4973-B8B9-77BB2EB3C976}" srcId="{DA1ACE6B-A7A4-4808-BB63-D2131B13A40E}" destId="{9C8D4A84-20F2-4E17-A399-14319CF4BDA7}" srcOrd="1" destOrd="0" parTransId="{FD5D73C8-CAB3-4DD6-8B3D-3ECD2143D6D6}" sibTransId="{76588A5A-5222-4F4E-924E-F24EAA6B97DA}"/>
    <dgm:cxn modelId="{ABE157EB-66C4-4936-959F-CF38AB8D21A4}" srcId="{DA1ACE6B-A7A4-4808-BB63-D2131B13A40E}" destId="{20F8C0B5-BF11-43EF-A43C-BD2A53632D83}" srcOrd="7" destOrd="0" parTransId="{B25749C3-40B2-46FB-B1C1-9EC7AEA8BE5F}" sibTransId="{C1589B5C-41D8-4981-B369-56A1DFCCDB1A}"/>
    <dgm:cxn modelId="{99FDA01B-4AC6-4FCB-B52B-29C38A5FEF1F}" type="presOf" srcId="{20F8C0B5-BF11-43EF-A43C-BD2A53632D83}" destId="{52C49FC9-4271-495F-AE91-FC7A41BF0C4B}" srcOrd="0" destOrd="0" presId="urn:microsoft.com/office/officeart/2005/8/layout/default"/>
    <dgm:cxn modelId="{16A719B8-8551-42D2-B938-93313230BA1D}" type="presOf" srcId="{EA463DBF-B9E4-4AC2-ADAB-40A7C5CD1632}" destId="{5DAD6B69-233E-4CA3-A3F5-2E4ADE2A6182}" srcOrd="0" destOrd="0" presId="urn:microsoft.com/office/officeart/2005/8/layout/default"/>
    <dgm:cxn modelId="{BD335A3B-1069-46F7-B1DA-73042C5EC850}" type="presOf" srcId="{3D39A8DA-62CA-4D69-A634-F52D65E45663}" destId="{440CB19C-288C-4993-9CFB-93DFA2E1221E}" srcOrd="0" destOrd="0" presId="urn:microsoft.com/office/officeart/2005/8/layout/default"/>
    <dgm:cxn modelId="{C3C34D54-962F-48F3-9B92-59598D93D347}" type="presOf" srcId="{1484A7BB-27FE-44B4-B38F-F4FBC3015546}" destId="{F0B57F02-CB8D-448B-B432-29181D1CD1CF}" srcOrd="0" destOrd="0" presId="urn:microsoft.com/office/officeart/2005/8/layout/default"/>
    <dgm:cxn modelId="{AA200128-70EF-46D5-B39C-464C3BFDCFE8}" type="presOf" srcId="{DA1ACE6B-A7A4-4808-BB63-D2131B13A40E}" destId="{8CC2918C-94AE-4634-BC1D-86E88B35BB83}" srcOrd="0" destOrd="0" presId="urn:microsoft.com/office/officeart/2005/8/layout/default"/>
    <dgm:cxn modelId="{E0B95D11-43A3-4D4D-8712-C1FB62601A08}" type="presOf" srcId="{F7CCB4EF-1537-4F45-9B60-1918CA5554FB}" destId="{D9FD9EE2-A9D5-4C1E-B392-6303A40FED8E}" srcOrd="0" destOrd="0" presId="urn:microsoft.com/office/officeart/2005/8/layout/default"/>
    <dgm:cxn modelId="{BA9A52E6-3B81-424B-AE9E-617D1B82B8CC}" srcId="{DA1ACE6B-A7A4-4808-BB63-D2131B13A40E}" destId="{6E6FACF6-952E-44BD-B62F-4B7EB8AA2E85}" srcOrd="6" destOrd="0" parTransId="{C027B5B3-59F4-49D0-8EBC-CFCC8EA3B018}" sibTransId="{CBE29825-CD5A-4663-9235-BFB7A2B57E0B}"/>
    <dgm:cxn modelId="{AEC0F2E7-B361-4AAF-BCE6-01AB749C3EBE}" srcId="{DA1ACE6B-A7A4-4808-BB63-D2131B13A40E}" destId="{1484A7BB-27FE-44B4-B38F-F4FBC3015546}" srcOrd="2" destOrd="0" parTransId="{AC147FBB-BC3D-44D2-92C8-201D93E3BB2B}" sibTransId="{40E47CA9-78B5-448D-9F88-328F288C5ACD}"/>
    <dgm:cxn modelId="{212BF1DB-5923-4B89-A633-483CD372AB49}" srcId="{DA1ACE6B-A7A4-4808-BB63-D2131B13A40E}" destId="{AE6CD974-4265-4CB3-AC83-3F665B51499B}" srcOrd="0" destOrd="0" parTransId="{26A76E20-620B-4CC2-88FC-9928C438C54D}" sibTransId="{8CDFCA67-2191-437B-A77E-8C89E7B68C30}"/>
    <dgm:cxn modelId="{9B1C5AD4-04C2-4A65-8884-53D9C1FB104A}" type="presOf" srcId="{AE6CD974-4265-4CB3-AC83-3F665B51499B}" destId="{04435207-0309-4585-A393-D4917BBF7197}" srcOrd="0" destOrd="0" presId="urn:microsoft.com/office/officeart/2005/8/layout/default"/>
    <dgm:cxn modelId="{A33FCB82-4BC9-4266-887E-37F2521CF87B}" srcId="{DA1ACE6B-A7A4-4808-BB63-D2131B13A40E}" destId="{3D39A8DA-62CA-4D69-A634-F52D65E45663}" srcOrd="3" destOrd="0" parTransId="{346D388E-B728-4C63-BD3D-C0D407885CEE}" sibTransId="{0754DA27-1185-4D00-91AC-D6C4329EDCD2}"/>
    <dgm:cxn modelId="{DF3CB7D3-E37F-401E-933D-EED9E658C99D}" type="presParOf" srcId="{8CC2918C-94AE-4634-BC1D-86E88B35BB83}" destId="{04435207-0309-4585-A393-D4917BBF7197}" srcOrd="0" destOrd="0" presId="urn:microsoft.com/office/officeart/2005/8/layout/default"/>
    <dgm:cxn modelId="{9F58D7F2-79C5-4430-A54E-79A5BD2C232D}" type="presParOf" srcId="{8CC2918C-94AE-4634-BC1D-86E88B35BB83}" destId="{F9E69404-B266-49E0-99A7-08F67BA124F0}" srcOrd="1" destOrd="0" presId="urn:microsoft.com/office/officeart/2005/8/layout/default"/>
    <dgm:cxn modelId="{C4519B01-F06B-4EA2-A0BF-8BE16B35F3E1}" type="presParOf" srcId="{8CC2918C-94AE-4634-BC1D-86E88B35BB83}" destId="{7D463A77-8344-41B5-83EE-DA44F10A0731}" srcOrd="2" destOrd="0" presId="urn:microsoft.com/office/officeart/2005/8/layout/default"/>
    <dgm:cxn modelId="{5F842B10-8F15-4069-8128-9180965B7056}" type="presParOf" srcId="{8CC2918C-94AE-4634-BC1D-86E88B35BB83}" destId="{2C0B37DF-4985-4CB0-A56F-402F61493B4D}" srcOrd="3" destOrd="0" presId="urn:microsoft.com/office/officeart/2005/8/layout/default"/>
    <dgm:cxn modelId="{BE857B23-31F2-4BA5-B951-B399BD60202B}" type="presParOf" srcId="{8CC2918C-94AE-4634-BC1D-86E88B35BB83}" destId="{F0B57F02-CB8D-448B-B432-29181D1CD1CF}" srcOrd="4" destOrd="0" presId="urn:microsoft.com/office/officeart/2005/8/layout/default"/>
    <dgm:cxn modelId="{783900BB-0885-4E52-AE45-D82FA7AF38DF}" type="presParOf" srcId="{8CC2918C-94AE-4634-BC1D-86E88B35BB83}" destId="{EDA24399-A0CB-47E0-96A8-EC055E59BF7E}" srcOrd="5" destOrd="0" presId="urn:microsoft.com/office/officeart/2005/8/layout/default"/>
    <dgm:cxn modelId="{0B942CD1-D876-4618-8B1C-CF88DF5269F8}" type="presParOf" srcId="{8CC2918C-94AE-4634-BC1D-86E88B35BB83}" destId="{440CB19C-288C-4993-9CFB-93DFA2E1221E}" srcOrd="6" destOrd="0" presId="urn:microsoft.com/office/officeart/2005/8/layout/default"/>
    <dgm:cxn modelId="{ADB58F92-E387-4675-A472-D40A775C3462}" type="presParOf" srcId="{8CC2918C-94AE-4634-BC1D-86E88B35BB83}" destId="{012B05BC-6E5A-42B3-A91A-8289AC44D61E}" srcOrd="7" destOrd="0" presId="urn:microsoft.com/office/officeart/2005/8/layout/default"/>
    <dgm:cxn modelId="{BE246361-2F04-4AFC-AEB1-43FDC5043429}" type="presParOf" srcId="{8CC2918C-94AE-4634-BC1D-86E88B35BB83}" destId="{5DAD6B69-233E-4CA3-A3F5-2E4ADE2A6182}" srcOrd="8" destOrd="0" presId="urn:microsoft.com/office/officeart/2005/8/layout/default"/>
    <dgm:cxn modelId="{17C8886A-B733-4197-AA41-8C8E7E4339B4}" type="presParOf" srcId="{8CC2918C-94AE-4634-BC1D-86E88B35BB83}" destId="{E4F5418D-53E4-41EE-9339-6414D3597373}" srcOrd="9" destOrd="0" presId="urn:microsoft.com/office/officeart/2005/8/layout/default"/>
    <dgm:cxn modelId="{97D94E66-D7B0-4DA7-BEB8-3EDF5A8655ED}" type="presParOf" srcId="{8CC2918C-94AE-4634-BC1D-86E88B35BB83}" destId="{D9FD9EE2-A9D5-4C1E-B392-6303A40FED8E}" srcOrd="10" destOrd="0" presId="urn:microsoft.com/office/officeart/2005/8/layout/default"/>
    <dgm:cxn modelId="{0079B965-1912-4A0E-998D-60BC83C547AD}" type="presParOf" srcId="{8CC2918C-94AE-4634-BC1D-86E88B35BB83}" destId="{255FC4B8-0D79-46FD-8EEF-9F1B3D014602}" srcOrd="11" destOrd="0" presId="urn:microsoft.com/office/officeart/2005/8/layout/default"/>
    <dgm:cxn modelId="{26AF7985-30DB-46D2-B93B-B49D093C12D4}" type="presParOf" srcId="{8CC2918C-94AE-4634-BC1D-86E88B35BB83}" destId="{6E6F82AA-47B5-4B1B-BA1C-37EE1106C594}" srcOrd="12" destOrd="0" presId="urn:microsoft.com/office/officeart/2005/8/layout/default"/>
    <dgm:cxn modelId="{9D3DE378-0349-4D9A-A5BA-23EC8753DF63}" type="presParOf" srcId="{8CC2918C-94AE-4634-BC1D-86E88B35BB83}" destId="{F8F8DD54-6825-4FEA-8022-4D44D2AED965}" srcOrd="13" destOrd="0" presId="urn:microsoft.com/office/officeart/2005/8/layout/default"/>
    <dgm:cxn modelId="{803B691C-77D2-48B5-9BEA-06973A7BBADE}" type="presParOf" srcId="{8CC2918C-94AE-4634-BC1D-86E88B35BB83}" destId="{52C49FC9-4271-495F-AE91-FC7A41BF0C4B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04DF-35F3-49AD-9F2A-3398410E36E3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3B4C-51D8-4651-96B4-88CED3C52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5;&#1077;&#1087;&#1086;&#1074;&#1085;&#1110;%20&#1088;&#1077;&#1095;&#1077;&#1085;&#1085;&#1103;-&#1052;&#1077;&#1083;&#1100;&#1085;&#1080;&#1095;&#1091;&#1082;%20&#1053;.&#1053;\vasil_zinkevich_-_shljah_do_tarasa_zv_converted_c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5;&#1077;&#1087;&#1086;&#1074;&#1085;&#1110;%20&#1088;&#1077;&#1095;&#1077;&#1085;&#1085;&#1103;-&#1052;&#1077;&#1083;&#1100;&#1085;&#1080;&#1095;&#1091;&#1082;%20&#1053;.&#1053;\&#1069;&#1085;&#1080;&#1086;%20&#1052;&#1086;&#1088;&#1088;&#1080;&#1082;&#1086;&#1085;&#1077;%20-%20&#1082;&#1083;&#1072;&#1089;&#1080;&#1082;&#1072;.mp3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1285860"/>
            <a:ext cx="3714776" cy="4357718"/>
          </a:xfrm>
        </p:spPr>
        <p:txBody>
          <a:bodyPr>
            <a:noAutofit/>
          </a:bodyPr>
          <a:lstStyle/>
          <a:p>
            <a:r>
              <a:rPr lang="uk-UA" sz="4700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Учітесь</a:t>
            </a:r>
            <a:r>
              <a:rPr lang="uk-UA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читайте,</a:t>
            </a:r>
            <a:br>
              <a:rPr lang="uk-UA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І чужому научайтесь,</a:t>
            </a:r>
            <a:br>
              <a:rPr lang="ru-RU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Й </a:t>
            </a:r>
            <a:r>
              <a:rPr lang="ru-RU" sz="4700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свого</a:t>
            </a:r>
            <a:r>
              <a:rPr lang="ru-RU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ru-RU" sz="4700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цурайтесь</a:t>
            </a:r>
            <a:r>
              <a:rPr lang="ru-RU" sz="47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…</a:t>
            </a:r>
            <a:endParaRPr lang="ru-RU" sz="47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60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vasil_zinkevich_-_shljah_do_tarasa_zv_converted_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500726"/>
          </a:xfrm>
        </p:spPr>
        <p:txBody>
          <a:bodyPr wrap="square">
            <a:normAutofit/>
          </a:bodyPr>
          <a:lstStyle/>
          <a:p>
            <a:pPr marL="0" indent="354013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 спостереження з елементами  аналізу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Прочитати речення, дати їх характеристику  за повнотою висловленої думки.  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ясувати, як встановлюються пропущені члени речення.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Реве та стогне Дніпр широкий, сердитий вітер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завива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 Додолу верби гне високі, горами хвилі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підійма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Він  кріпак. Йому лише  чотирнадцять років.. Але так малює копії  з картин Рубенса, як жодному художнику  це не зробити.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8401080" cy="3286148"/>
          </a:xfrm>
        </p:spPr>
        <p:txBody>
          <a:bodyPr wrap="square">
            <a:normAutofit/>
          </a:bodyPr>
          <a:lstStyle/>
          <a:p>
            <a:pPr marL="0" indent="530225">
              <a:spcBef>
                <a:spcPts val="600"/>
              </a:spcBef>
              <a:buNone/>
            </a:pPr>
            <a:r>
              <a:rPr lang="uk-UA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Неповні речення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це речення, у яких один або кілька членів речення пропущено: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Мислям нашим  дай ясне поліття, а поетам – спину, що не  </a:t>
            </a: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гнесь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28596" y="1397000"/>
          <a:ext cx="7858180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2"/>
          <p:cNvGrpSpPr/>
          <p:nvPr/>
        </p:nvGrpSpPr>
        <p:grpSpPr>
          <a:xfrm>
            <a:off x="428596" y="1785926"/>
            <a:ext cx="7429552" cy="1714512"/>
            <a:chOff x="428596" y="2071678"/>
            <a:chExt cx="7429552" cy="17145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28596" y="2071678"/>
              <a:ext cx="7358114" cy="285752"/>
            </a:xfrm>
            <a:prstGeom prst="roundRect">
              <a:avLst/>
            </a:prstGeom>
            <a:solidFill>
              <a:srgbClr val="71C64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034" y="2285992"/>
              <a:ext cx="7358114" cy="15001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b="1" i="1" dirty="0" err="1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Ситуативно</a:t>
              </a:r>
              <a:r>
                <a:rPr lang="uk-UA" sz="2400" b="1" i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 неповні речення</a:t>
              </a:r>
              <a:r>
                <a:rPr lang="uk-UA" sz="24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 </a:t>
              </a:r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– це такі неповні речення,  у яких  відсутні члени речення можна відтворити </a:t>
              </a:r>
              <a:r>
                <a:rPr lang="uk-UA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ситуативно</a:t>
              </a:r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  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 коли хочеш, то і ти з нами.</a:t>
              </a:r>
              <a:endPara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  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Куди з вами?</a:t>
              </a:r>
              <a:endPara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  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Туди, де краще жити…</a:t>
              </a:r>
              <a:endPara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0"/>
          <p:cNvGrpSpPr/>
          <p:nvPr/>
        </p:nvGrpSpPr>
        <p:grpSpPr>
          <a:xfrm>
            <a:off x="642910" y="3500438"/>
            <a:ext cx="7715304" cy="1428760"/>
            <a:chOff x="500034" y="3286124"/>
            <a:chExt cx="7715304" cy="14287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0034" y="3286124"/>
              <a:ext cx="7572428" cy="28575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3500438"/>
              <a:ext cx="7643866" cy="12144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b="1" i="1" dirty="0" smtClean="0">
                  <a:solidFill>
                    <a:schemeClr val="tx2">
                      <a:lumMod val="75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Контекстуально неповні </a:t>
              </a:r>
              <a:r>
                <a:rPr lang="uk-UA" sz="2400" b="1" i="1" dirty="0" err="1" smtClean="0">
                  <a:solidFill>
                    <a:schemeClr val="tx2">
                      <a:lumMod val="75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речення</a:t>
              </a:r>
              <a:r>
                <a:rPr lang="uk-UA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неповні речення, пропущені члени в яких  можна відтворити контекстом (їх згадували в попередньому реченні): 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Дотепер невідомо, скільки днів пробув поет у </a:t>
              </a:r>
              <a:r>
                <a:rPr lang="uk-UA" sz="2000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Кременці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і де саме зупинявся.</a:t>
              </a:r>
              <a:endPara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1"/>
          <p:cNvGrpSpPr/>
          <p:nvPr/>
        </p:nvGrpSpPr>
        <p:grpSpPr>
          <a:xfrm>
            <a:off x="928662" y="5000636"/>
            <a:ext cx="7786742" cy="1143008"/>
            <a:chOff x="571472" y="5286388"/>
            <a:chExt cx="7786742" cy="11430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71472" y="5286388"/>
              <a:ext cx="7715304" cy="2857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2910" y="5500702"/>
              <a:ext cx="7715304" cy="9286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2400" b="1" i="1" dirty="0" smtClean="0"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  <a:cs typeface="Times New Roman" pitchFamily="18" charset="0"/>
                </a:rPr>
                <a:t>Еліптичні речення </a:t>
              </a:r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– неповні речення, у яких  пропущені члени речення  встановлюються на основі змісту  самого речення: </a:t>
              </a:r>
              <a:r>
                <a:rPr lang="uk-UA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 всякого своя доля і свій шлях широкий.</a:t>
              </a:r>
              <a:endPara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071538" y="1071546"/>
            <a:ext cx="607223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неповних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000100" y="2214554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1571636"/>
          </a:xfrm>
        </p:spPr>
        <p:txBody>
          <a:bodyPr wrap="square">
            <a:normAutofit/>
          </a:bodyPr>
          <a:lstStyle/>
          <a:p>
            <a:pPr marL="0" lvl="0" indent="354013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Проаналізуйте відповідь; прокоментуйте точність і  логічність поданої інформації. Складіть опорну схему «Неповне речення»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500726"/>
          </a:xfrm>
        </p:spPr>
        <p:txBody>
          <a:bodyPr wrap="square">
            <a:normAutofit lnSpcReduction="10000"/>
          </a:bodyPr>
          <a:lstStyle/>
          <a:p>
            <a:pPr indent="2620963">
              <a:spcBef>
                <a:spcPts val="0"/>
              </a:spcBef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Діалог №1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Наказую дати  Тарасові  50 різок для науки!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Буде зроблено, пане.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Так, кажеш, 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ятдесят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ятдесят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, -  спокійно відповів Тарас.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Ну, що ж, готуйся…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Я готовий, - відповів Тарас.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Сидорко  переставив ослін, почав лагодити мотузок.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Не треба 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 Я так…без мотузка.. Витримаю.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Навряд, хлопче! Тобі це первина, та й не знаєш, як воно боляче..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Хай буде боляче, а мотузком  не треба..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500726"/>
          </a:xfrm>
        </p:spPr>
        <p:txBody>
          <a:bodyPr wrap="square">
            <a:normAutofit lnSpcReduction="10000"/>
          </a:bodyPr>
          <a:lstStyle/>
          <a:p>
            <a:pPr indent="2430463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Діалог №2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Чуєш, хлопче? Ходи сюди! Не бійсь, не злякаю.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Не боюся, - 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знявши шапку, став, мов перед паном.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Відкіля ти? Хто ти такий?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Я, пане, з Вільшани.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 Вільшаної, де титаря  пси замордували?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Де? Якого?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 Вільшаній, і кажуть, що вкрали дочку його, коли знаєш.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Дочку? У Вільшаній?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 титаря, коли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знавав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alibri" pitchFamily="34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Оксано, Оксано! – 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ледве вимовив Ярема  та й упав додолу.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 fontScale="77500" lnSpcReduction="20000"/>
          </a:bodyPr>
          <a:lstStyle/>
          <a:p>
            <a:pPr indent="2887663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Діалог №3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Літній  Сад. Шевченку – 15 років. Він малює.  Підходить Сошенко: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 що  це ти, молодий чоловіче, тут робиш?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Нічого недозволеного. Іду на роботу  і по дорозі  в Літній Сад зайшов. Я  малював.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Покажи…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Тільки не смійтеся…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 ти часто сюди ходиш?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Щонеділі. А якщо  близько тут працюю, то і в будень заходжу.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Ти вчишся малярній справі?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Живопису.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 кого?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 кімнаті живописця 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Ширяєва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Чули, може, про такого?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Та чув,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чув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Куди ж ти?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Хазяїн приїде, перепаде мені.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Бачу, що ти з України. А  звідкіля ж?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Зі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Звенигородщини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Чули про таку? З  Кирилівки.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Times New Roman" pitchFamily="18" charset="0"/>
              <a:buChar char="―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 я з Корсуня, земляче. Значить, сусіди? Зайди до мене в неділю за цією  адресою, поговоримо.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000125"/>
          <a:ext cx="84010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/>
          </a:bodyPr>
          <a:lstStyle/>
          <a:p>
            <a:pPr marL="0" lvl="0" indent="442913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Прочитайте речення.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Які слова можна вставити на місці  крапок?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2913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 Шевченка слові   …. міць землі.  Три явори посадила  сестра при долині, а дівчина заручена  ….. червону  калину. У кожній хаті в Україні ……. портрет  Шевченка на стіні.  У когось на стіні  ….. Франків портрет,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Шевченка в когось,  в когось …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.Українки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2913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 легко ці слова відтворити, «вгадати» зі змісту речення? </a:t>
            </a:r>
          </a:p>
          <a:p>
            <a:pPr marL="0" indent="442913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Яку синтаксичну роль виконують пропущені в кожному реченні слова?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 lnSpcReduction="10000"/>
          </a:bodyPr>
          <a:lstStyle/>
          <a:p>
            <a:pPr marL="0" lvl="0" indent="442913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– редактор». Граматична трансформація. Подані речення  трансформуйте в неповні, вилучивши «зайві» слова. Відредаговані речення запишіть. Обґрунтуйте  вживання тире.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2913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Поки живе надія в хаті, нехай живе надія, не виганяй надію. В своїй хаті  своя правда, і сила в своїй хаті своя,  і воля в своїй хаті своя.  Вірш «Минають дні, минають ночі»  побудовано за класичною схемою: перша частина вірша «Минають дні, минають ночі» містить болісні роздуми  людини, друга частина вірша «Минають дні, минають ночі»  подає  можливі варіанти переосмислення особистістю долі.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2643182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000372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3071810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228601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357562"/>
            <a:ext cx="250033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143380"/>
            <a:ext cx="178595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500570"/>
            <a:ext cx="292895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4857760"/>
            <a:ext cx="571504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643182"/>
            <a:ext cx="8358246" cy="364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Поки живе надія в хаті, нехай живе, не виганяй. В своїй хаті своя правда, і сила, і воля. Вірш «Минають дні, минають ночі»  побудовано за класичною схемою: перша частина містить болісні роздуми  людини, друга – подає  можливі варіанти переосмислення особистістю долі.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6072230"/>
          </a:xfrm>
        </p:spPr>
        <p:txBody>
          <a:bodyPr>
            <a:normAutofit/>
          </a:bodyPr>
          <a:lstStyle/>
          <a:p>
            <a:pPr marL="900113" indent="-900113">
              <a:buNone/>
            </a:pPr>
            <a:endParaRPr lang="uk-UA" sz="2800" dirty="0" smtClean="0">
              <a:solidFill>
                <a:schemeClr val="accent4"/>
              </a:solidFill>
              <a:latin typeface="Monotype Corsiva" pitchFamily="66" charset="0"/>
              <a:cs typeface="Times New Roman" pitchFamily="18" charset="0"/>
            </a:endParaRPr>
          </a:p>
          <a:p>
            <a:pPr marL="987425" indent="-987425" defTabSz="987425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Тема.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Повні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  неповні речення. Незакінчені речення, їх стилістичні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Правопис. Тире в неповних реченнях. Використання неповних речень у  діалогах, у складних реченнях для уникнення невиправданих повторів.  Правильне  інтонування неповних речень.  Неповне  речення як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виражальний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засіб  у художніх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творах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 fontScale="92500" lnSpcReduction="10000"/>
          </a:bodyPr>
          <a:lstStyle/>
          <a:p>
            <a:pPr marL="0" lvl="0" indent="354013">
              <a:buNone/>
            </a:pPr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Перепишіть речення, ставлячи  тире на місці пропущених слів у неповних реченнях.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buNone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На хуторі танці та музика аж до півночі. Везе Марко Катерині сукна дорогого, а батькові шитий пояс шовку червоного, а наймичці на очіпок парчі золотої і червону добру хустку з білою габою.  Все на світі не нам.   Будемо знов чумакувати, поки  вийдемо   в люде, а там знову… А в іншого сіромахи ні хати, ні поля, тільки торба… А там снопи, атам скирти…Вранці з хуторів до церкви, а потім на вечорниці.  Прийде пан Енгельгардт, гляне на жито, пшеницю, і перед очима  в нього гроші, гроші… А ось  ярина. Ще далі білим покривалом  лежить лан гречки.  Пахне медом, а панові новими прибутками. Праворуч видніється жито, ліворуч  стерня і копи.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358246" cy="45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хуторі танці та музика аж до півночі. Везе Марко Катерині сукна дорогого, а батькові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шитий пояс шовку червоного, а наймичці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очіпок парчі золотої і червону добру хустку з білою габою.  Все на світі не нам. Будемо знов чумакувати, поки  вийдемо в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там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знову… А в іншого сіромахи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 хати, ні поля, тільки торба… А там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снопи, 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скирти…Вранці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хуторів до церкви, а потім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вечорниці.  Прийде пан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Енгельгардт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гляне на жито, пшеницю, і перед очима  в нього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гроші,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А ось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ярина. Ще далі білим покривалом  лежить лан гречки.  Пахне медом, а панові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новими прибутками. Праворуч видніється жито, ліворуч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стерня і копи.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071966" cy="3286148"/>
          </a:xfrm>
        </p:spPr>
        <p:txBody>
          <a:bodyPr wrap="square"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Дослідження-моделювання.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Змоделюйте складні речення, поєднавши  їхні частини з правої  і лівої колонок. Визначте, які частини складних речень  є односкладними. Укажіть їх вид.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6248" y="1071546"/>
          <a:ext cx="464347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6200000" flipH="1">
            <a:off x="6250793" y="2250273"/>
            <a:ext cx="71438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965041" y="2321711"/>
            <a:ext cx="128588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893603" y="5036355"/>
            <a:ext cx="142876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5857884" y="5000636"/>
            <a:ext cx="150019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 lnSpcReduction="10000"/>
          </a:bodyPr>
          <a:lstStyle/>
          <a:p>
            <a:pPr marL="0" lvl="0" indent="354013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в групах.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 відповіді на запитання, по черзі передаючи мікрофон  один одному, складіть </a:t>
            </a:r>
            <a:r>
              <a:rPr lang="uk-UA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язне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висловлювання.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Запитання для колективної відповіді І групі: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спільного між реченнями повними і неповними?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відрізняє повне речення від неповного?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Які члени речення можуть бути пропущені  в неповному реченні?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Назвіть види неповних речень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 вживаються неповні речення?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spcBef>
                <a:spcPts val="0"/>
              </a:spcBef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кожну із тез проілюструвати прикладами.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071546"/>
            <a:ext cx="4900618" cy="2928958"/>
          </a:xfrm>
        </p:spPr>
        <p:txBody>
          <a:bodyPr wrap="square">
            <a:normAutofit/>
          </a:bodyPr>
          <a:lstStyle/>
          <a:p>
            <a:pPr marL="0" indent="354013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Скласти діалог  </a:t>
            </a: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«Ділюся із Шевченком сокровенним»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група)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міні-твір  </a:t>
            </a:r>
            <a:r>
              <a:rPr lang="uk-UA" sz="2800" dirty="0" smtClean="0">
                <a:latin typeface="Monotype Corsiva" pitchFamily="66" charset="0"/>
                <a:cs typeface="Times New Roman" pitchFamily="18" charset="0"/>
              </a:rPr>
              <a:t>«Погляд із сучасного в минуле»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група)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використовуючи неповні речення.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Энио Морриконе - кла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 wrap="square">
            <a:normAutofit/>
          </a:bodyPr>
          <a:lstStyle/>
          <a:p>
            <a:pPr marL="0" indent="265113"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Рефлексійно-оцінювальний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етап.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5113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Вправа «Мікрофон»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51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нового ви дізналися про неповні речення?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2651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Які труднощі виникали під час опрацювання теми?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2651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Чи досягли ви поставлених цілей?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2651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Оцініть свою роботу.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4013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571744"/>
            <a:ext cx="2324918" cy="3806626"/>
          </a:xfrm>
          <a:prstGeom prst="rect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7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3786214" cy="5572164"/>
          </a:xfrm>
        </p:spPr>
        <p:txBody>
          <a:bodyPr wrap="square">
            <a:normAutofit/>
          </a:bodyPr>
          <a:lstStyle/>
          <a:p>
            <a:pPr indent="-254000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Домашнє завдання.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lvl="0" indent="-176213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Скласти і записати діалог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«Цікава подорож шевченківськими місцями на Тернопільщині»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lvl="0" indent="-176213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Виконати дослідницьку роботу </a:t>
            </a:r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«Стилістична роль неповних речень». 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marL="176213" lvl="0" indent="-176213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Опрацювати  відповідний  матеріал  підручника.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6072230"/>
          </a:xfrm>
        </p:spPr>
        <p:txBody>
          <a:bodyPr wrap="square">
            <a:normAutofit fontScale="92500" lnSpcReduction="10000"/>
          </a:bodyPr>
          <a:lstStyle/>
          <a:p>
            <a:pPr marL="900113" indent="-900113" algn="just">
              <a:spcBef>
                <a:spcPts val="0"/>
              </a:spcBef>
              <a:buNone/>
            </a:pPr>
            <a:endParaRPr lang="uk-UA" sz="28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sz="35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Мета: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вміння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восьмикласників відрізняти речення неповні від повних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ясувати їх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семантико-стилістичні функції, навчити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використовувати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неповні речення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язному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мовленні,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розвивати практичні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вміння і навички розпізнавати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неповні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речення у тексті,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перебудовувати повні речення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неповні,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робити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усному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мовленні паузу на місці пропущеного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в неповному реченні;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навчати аналізувати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мовне явище «неповні речення» на прикладі творів Тараса Шевченка, опрацьованих 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класі,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формувати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ставлення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«Кобзаря» як до невичерпного джерела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етичної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 естетичної культури,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духовності українського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народу,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виховувати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шанобливе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ставлення до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правдивого Шевченкового слова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захоплення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геніальною простотою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невмирущою потужністю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6072230"/>
          </a:xfrm>
        </p:spPr>
        <p:txBody>
          <a:bodyPr wrap="square">
            <a:normAutofit/>
          </a:bodyPr>
          <a:lstStyle/>
          <a:p>
            <a:pPr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98638" indent="-1798638">
              <a:buNone/>
            </a:pP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Тип </a:t>
            </a:r>
            <a:r>
              <a:rPr lang="uk-UA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уроку:</a:t>
            </a:r>
            <a:r>
              <a:rPr lang="uk-UA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урок засвоєння нових знань (формування мовної і мовленнєвої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798638" indent="-1798638">
              <a:buNone/>
            </a:pPr>
            <a:r>
              <a:rPr lang="uk-UA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Засоби навчання:</a:t>
            </a:r>
            <a:r>
              <a:rPr lang="uk-UA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підручник, роздавальний матеріал, «Кобзар» Т. Шевченка, портрет письменника,   ілюстрації,  мультимедійні засоби навчання.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8638" indent="-1798638">
              <a:buNone/>
            </a:pPr>
            <a:r>
              <a:rPr lang="uk-UA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Випереджувальне  завдання:</a:t>
            </a:r>
            <a:r>
              <a:rPr lang="uk-UA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лінгвістична  інформація до теми  «Неповне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900113" indent="-900113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5715040" cy="3357586"/>
          </a:xfrm>
        </p:spPr>
        <p:txBody>
          <a:bodyPr wrap="square">
            <a:normAutofit/>
          </a:bodyPr>
          <a:lstStyle/>
          <a:p>
            <a:pPr>
              <a:buNone/>
            </a:pPr>
            <a:r>
              <a:rPr lang="uk-UA" sz="3000" i="1" dirty="0" smtClean="0">
                <a:latin typeface="Monotype Corsiva" pitchFamily="66" charset="0"/>
                <a:cs typeface="Times New Roman" pitchFamily="18" charset="0"/>
              </a:rPr>
              <a:t>Із </a:t>
            </a:r>
            <a:r>
              <a:rPr lang="uk-UA" sz="3000" i="1" dirty="0">
                <a:latin typeface="Monotype Corsiva" pitchFamily="66" charset="0"/>
                <a:cs typeface="Times New Roman" pitchFamily="18" charset="0"/>
              </a:rPr>
              <a:t>вічності влетів. З безсмертя </a:t>
            </a:r>
            <a:r>
              <a:rPr lang="uk-UA" sz="3000" i="1" dirty="0" smtClean="0">
                <a:latin typeface="Monotype Corsiva" pitchFamily="66" charset="0"/>
                <a:cs typeface="Times New Roman" pitchFamily="18" charset="0"/>
              </a:rPr>
              <a:t>виніс</a:t>
            </a:r>
            <a:endParaRPr lang="ru-RU" sz="3000" i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i="1" dirty="0" smtClean="0">
                <a:latin typeface="Monotype Corsiva" pitchFamily="66" charset="0"/>
                <a:cs typeface="Times New Roman" pitchFamily="18" charset="0"/>
              </a:rPr>
              <a:t>Веселий </a:t>
            </a:r>
            <a:r>
              <a:rPr lang="uk-UA" sz="3000" i="1" dirty="0">
                <a:latin typeface="Monotype Corsiva" pitchFamily="66" charset="0"/>
                <a:cs typeface="Times New Roman" pitchFamily="18" charset="0"/>
              </a:rPr>
              <a:t>повів молодечих мрій.</a:t>
            </a:r>
            <a:endParaRPr lang="ru-RU" sz="3000" i="1" dirty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i="1" dirty="0" smtClean="0">
                <a:latin typeface="Monotype Corsiva" pitchFamily="66" charset="0"/>
                <a:cs typeface="Times New Roman" pitchFamily="18" charset="0"/>
              </a:rPr>
              <a:t>Замріявся…Задумався…Забувся…</a:t>
            </a:r>
            <a:endParaRPr lang="ru-RU" sz="3000" i="1" dirty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i="1" dirty="0" smtClean="0">
                <a:latin typeface="Monotype Corsiva" pitchFamily="66" charset="0"/>
                <a:cs typeface="Times New Roman" pitchFamily="18" charset="0"/>
              </a:rPr>
              <a:t>Кому цей погляд генія?</a:t>
            </a:r>
            <a:r>
              <a:rPr lang="uk-UA" sz="3000" b="1" i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indent="2620963"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Р. Лубківський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15370" cy="725470"/>
          </a:xfrm>
          <a:noFill/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Епіграф  до  уроку</a:t>
            </a:r>
            <a:endParaRPr lang="ru-RU" sz="38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724941" cy="34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714488"/>
            <a:ext cx="5000660" cy="3357586"/>
          </a:xfrm>
        </p:spPr>
        <p:txBody>
          <a:bodyPr wrap="square">
            <a:normAutofit/>
          </a:bodyPr>
          <a:lstStyle/>
          <a:p>
            <a:pPr>
              <a:buNone/>
            </a:pPr>
            <a:r>
              <a:rPr lang="uk-UA" i="1" dirty="0">
                <a:latin typeface="Monotype Corsiva" pitchFamily="66" charset="0"/>
              </a:rPr>
              <a:t>І думка наша,  і слова – </a:t>
            </a:r>
            <a:endParaRPr lang="uk-UA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i="1" dirty="0" smtClean="0">
                <a:latin typeface="Monotype Corsiva" pitchFamily="66" charset="0"/>
              </a:rPr>
              <a:t>Неначе срібло  куте, бите</a:t>
            </a:r>
          </a:p>
          <a:p>
            <a:pPr>
              <a:buNone/>
            </a:pPr>
            <a:r>
              <a:rPr lang="uk-UA" i="1" dirty="0" smtClean="0">
                <a:latin typeface="Monotype Corsiva" pitchFamily="66" charset="0"/>
              </a:rPr>
              <a:t>І </a:t>
            </a:r>
            <a:r>
              <a:rPr lang="uk-UA" i="1" dirty="0" err="1">
                <a:latin typeface="Monotype Corsiva" pitchFamily="66" charset="0"/>
              </a:rPr>
              <a:t>семикрати</a:t>
            </a:r>
            <a:r>
              <a:rPr lang="uk-UA" i="1" dirty="0">
                <a:latin typeface="Monotype Corsiva" pitchFamily="66" charset="0"/>
              </a:rPr>
              <a:t>  перелите </a:t>
            </a:r>
            <a:endParaRPr lang="uk-UA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i="1" dirty="0" smtClean="0">
                <a:latin typeface="Monotype Corsiva" pitchFamily="66" charset="0"/>
              </a:rPr>
              <a:t>Огнем </a:t>
            </a:r>
            <a:r>
              <a:rPr lang="uk-UA" i="1" dirty="0">
                <a:latin typeface="Monotype Corsiva" pitchFamily="66" charset="0"/>
              </a:rPr>
              <a:t>в </a:t>
            </a:r>
            <a:r>
              <a:rPr lang="uk-UA" i="1" dirty="0" smtClean="0">
                <a:latin typeface="Monotype Corsiva" pitchFamily="66" charset="0"/>
              </a:rPr>
              <a:t>горнилі…</a:t>
            </a:r>
          </a:p>
          <a:p>
            <a:pPr indent="2076450">
              <a:buNone/>
            </a:pPr>
            <a:r>
              <a:rPr lang="uk-UA" b="1" i="1" dirty="0" smtClean="0">
                <a:latin typeface="Monotype Corsiva" pitchFamily="66" charset="0"/>
              </a:rPr>
              <a:t>Т</a:t>
            </a:r>
            <a:r>
              <a:rPr lang="uk-UA" b="1" i="1" dirty="0">
                <a:latin typeface="Monotype Corsiva" pitchFamily="66" charset="0"/>
              </a:rPr>
              <a:t>. </a:t>
            </a:r>
            <a:r>
              <a:rPr lang="uk-UA" b="1" i="1" dirty="0" smtClean="0">
                <a:latin typeface="Monotype Corsiva" pitchFamily="66" charset="0"/>
              </a:rPr>
              <a:t>Шевченко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285860"/>
            <a:ext cx="32789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 со стрелкой вниз 3"/>
          <p:cNvSpPr/>
          <p:nvPr/>
        </p:nvSpPr>
        <p:spPr>
          <a:xfrm>
            <a:off x="357158" y="2143116"/>
            <a:ext cx="3643338" cy="1143008"/>
          </a:xfrm>
          <a:prstGeom prst="downArrowCallou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відомості про  неповні речення;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286248" y="2143116"/>
            <a:ext cx="4357718" cy="114300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розпізнавати неповні речення, встановлювати в них пропущені члени речення;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286248" y="3286124"/>
            <a:ext cx="4357718" cy="1143008"/>
          </a:xfrm>
          <a:prstGeom prst="downArrowCallou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інтонувати неповні речення;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286248" y="4429132"/>
            <a:ext cx="4357718" cy="11430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ставити тире в неповних реченнях;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286124"/>
            <a:ext cx="3643338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вживання тире в неповному реченні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5643578"/>
            <a:ext cx="4357718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доречно використовувати неповні речення у власних висловлюваннях.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1214422"/>
            <a:ext cx="435771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 вмітимуть:</a:t>
            </a:r>
            <a:endParaRPr lang="ru-RU" sz="4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214422"/>
            <a:ext cx="4000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 знатимуть:</a:t>
            </a:r>
            <a:endParaRPr lang="ru-RU" sz="4000" b="1" cap="none" spc="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йло\Downloads\фото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234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6215106" cy="725470"/>
          </a:xfrm>
          <a:noFill/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uk-UA" sz="3800" b="1" dirty="0" smtClean="0">
                <a:latin typeface="Monotype Corsiva" pitchFamily="66" charset="0"/>
                <a:cs typeface="Times New Roman" pitchFamily="18" charset="0"/>
              </a:rPr>
              <a:t>Перевірка </a:t>
            </a:r>
            <a:r>
              <a:rPr lang="uk-UA" sz="3800" b="1" dirty="0">
                <a:latin typeface="Monotype Corsiva" pitchFamily="66" charset="0"/>
                <a:cs typeface="Times New Roman" pitchFamily="18" charset="0"/>
              </a:rPr>
              <a:t>домашнього завдання</a:t>
            </a:r>
            <a:endParaRPr lang="ru-RU" sz="3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074" name="AutoShape 2" descr="https://encrypted-tbn0.gstatic.com/images?q=tbn:ANd9GcRGS7yCG-fEtkdPOKfRaOPDbvhl7MHdOJYAMRm4P79sLBAL6D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2000232" y="2643182"/>
            <a:ext cx="1643074" cy="73026"/>
            <a:chOff x="1928794" y="2000240"/>
            <a:chExt cx="1643074" cy="7302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1928794" y="2000240"/>
              <a:ext cx="1643074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928794" y="2071678"/>
              <a:ext cx="1643074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2357422" y="3143248"/>
            <a:ext cx="1714512" cy="73026"/>
            <a:chOff x="2285984" y="2571744"/>
            <a:chExt cx="1714512" cy="73026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2285984" y="2571744"/>
              <a:ext cx="17145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285984" y="2643182"/>
              <a:ext cx="17145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642910" y="3714752"/>
            <a:ext cx="1071570" cy="73026"/>
            <a:chOff x="571472" y="3214686"/>
            <a:chExt cx="1071570" cy="7302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571472" y="3214686"/>
              <a:ext cx="107157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71472" y="3286124"/>
              <a:ext cx="107157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714348" y="4357694"/>
            <a:ext cx="6000792" cy="73026"/>
            <a:chOff x="571472" y="3786190"/>
            <a:chExt cx="6000792" cy="73026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571472" y="3786190"/>
              <a:ext cx="2714644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71472" y="3857628"/>
              <a:ext cx="2714644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214942" y="3786190"/>
              <a:ext cx="1357322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214942" y="3857628"/>
              <a:ext cx="1357322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15370" cy="2928958"/>
          </a:xfrm>
        </p:spPr>
        <p:txBody>
          <a:bodyPr wrap="square">
            <a:normAutofit/>
          </a:bodyPr>
          <a:lstStyle/>
          <a:p>
            <a:pPr marL="900113" indent="-900113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Журбою не накличу собі долі.</a:t>
            </a:r>
          </a:p>
          <a:p>
            <a:pPr marL="900113" indent="-900113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Чуже поле поливають  щодня і щоночі.</a:t>
            </a:r>
          </a:p>
          <a:p>
            <a:pPr marL="900113" indent="-900113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Не дай  спати  ходячому, серцем завмирати…</a:t>
            </a:r>
          </a:p>
          <a:p>
            <a:pPr marL="900113" indent="-900113">
              <a:buNone/>
            </a:pP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Страшно  впасти  у  кайдани, </a:t>
            </a:r>
            <a:r>
              <a:rPr lang="uk-UA" dirty="0" err="1" smtClean="0">
                <a:latin typeface="Monotype Corsiva" pitchFamily="66" charset="0"/>
                <a:cs typeface="Times New Roman" pitchFamily="18" charset="0"/>
              </a:rPr>
              <a:t>умирать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 в неволі.</a:t>
            </a:r>
            <a:endParaRPr lang="ru-RU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1786</Words>
  <Application>Microsoft Office PowerPoint</Application>
  <PresentationFormat>Экран (4:3)</PresentationFormat>
  <Paragraphs>139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Учітесь, читайте,  І чужому научайтесь, Й свого не цурайтесь…</vt:lpstr>
      <vt:lpstr>Слайд 2</vt:lpstr>
      <vt:lpstr>Слайд 3</vt:lpstr>
      <vt:lpstr>Слайд 4</vt:lpstr>
      <vt:lpstr>Епіграф  до  уроку</vt:lpstr>
      <vt:lpstr>Слайд 6</vt:lpstr>
      <vt:lpstr>Слайд 7</vt:lpstr>
      <vt:lpstr>Слайд 8</vt:lpstr>
      <vt:lpstr>Перевірка домашнього завдання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</dc:creator>
  <cp:lastModifiedBy>Михайло</cp:lastModifiedBy>
  <cp:revision>53</cp:revision>
  <dcterms:created xsi:type="dcterms:W3CDTF">2016-06-13T19:01:55Z</dcterms:created>
  <dcterms:modified xsi:type="dcterms:W3CDTF">2016-06-21T20:22:02Z</dcterms:modified>
</cp:coreProperties>
</file>