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01.03.2012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556792"/>
            <a:ext cx="4392488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4800" dirty="0"/>
              <a:t/>
            </a:r>
            <a:br>
              <a:rPr lang="uk-UA" sz="4800" dirty="0"/>
            </a:br>
            <a:r>
              <a:rPr lang="uk-UA" sz="4000" dirty="0"/>
              <a:t/>
            </a:r>
            <a:br>
              <a:rPr lang="uk-UA" sz="4000" dirty="0"/>
            </a:br>
            <a:r>
              <a:rPr lang="en-US" sz="4000" dirty="0"/>
              <a:t> </a:t>
            </a:r>
            <a:r>
              <a:rPr lang="uk-UA" sz="4000" dirty="0" smtClean="0"/>
              <a:t> </a:t>
            </a:r>
            <a:r>
              <a:rPr lang="en-US" sz="4400" dirty="0" smtClean="0"/>
              <a:t>“</a:t>
            </a:r>
            <a:r>
              <a:rPr lang="uk-UA" sz="4400" dirty="0"/>
              <a:t>Я любить,</a:t>
            </a:r>
            <a:br>
              <a:rPr lang="uk-UA" sz="4400" dirty="0"/>
            </a:br>
            <a:r>
              <a:rPr lang="uk-UA" sz="4400" dirty="0"/>
              <a:t>   </a:t>
            </a:r>
            <a:r>
              <a:rPr lang="uk-UA" sz="4400" dirty="0" smtClean="0"/>
              <a:t>  я </a:t>
            </a:r>
            <a:r>
              <a:rPr lang="uk-UA" sz="4400" dirty="0"/>
              <a:t>жити хочу</a:t>
            </a:r>
            <a:br>
              <a:rPr lang="uk-UA" sz="4400" dirty="0"/>
            </a:br>
            <a:r>
              <a:rPr lang="uk-UA" sz="4400" dirty="0"/>
              <a:t>      </a:t>
            </a:r>
            <a:r>
              <a:rPr lang="uk-UA" sz="4400" dirty="0" smtClean="0"/>
              <a:t> серцем</a:t>
            </a:r>
            <a:r>
              <a:rPr lang="uk-UA" sz="4400" dirty="0"/>
              <a:t>…</a:t>
            </a:r>
            <a:r>
              <a:rPr lang="en-US" sz="4400" dirty="0"/>
              <a:t>”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49"/>
            <a:ext cx="5364088" cy="6858000"/>
          </a:xfrm>
        </p:spPr>
      </p:pic>
    </p:spTree>
    <p:extLst>
      <p:ext uri="{BB962C8B-B14F-4D97-AF65-F5344CB8AC3E}">
        <p14:creationId xmlns:p14="http://schemas.microsoft.com/office/powerpoint/2010/main" val="226780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531" y="0"/>
            <a:ext cx="4733596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548680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Ликер</a:t>
            </a:r>
            <a:r>
              <a:rPr lang="uk-UA" sz="3200" b="1" i="1" dirty="0">
                <a:solidFill>
                  <a:schemeClr val="accent1">
                    <a:lumMod val="50000"/>
                  </a:schemeClr>
                </a:solidFill>
              </a:rPr>
              <a:t>а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</a:rPr>
              <a:t>Полусмокова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2800" b="1" i="1" dirty="0" err="1" smtClean="0">
                <a:solidFill>
                  <a:schemeClr val="accent4">
                    <a:lumMod val="50000"/>
                  </a:schemeClr>
                </a:solidFill>
              </a:rPr>
              <a:t>нерозділена</a:t>
            </a: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b="1" i="1" dirty="0" err="1" smtClean="0">
                <a:solidFill>
                  <a:schemeClr val="accent4">
                    <a:lumMod val="50000"/>
                  </a:schemeClr>
                </a:solidFill>
              </a:rPr>
              <a:t>любов</a:t>
            </a:r>
            <a:endParaRPr lang="ru-RU" sz="2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852936"/>
            <a:ext cx="4427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Моя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ти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любов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-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сподівання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Моя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ти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любо!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Мій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ти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</a:rPr>
              <a:t>друже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12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Admin\Рабочий стол\Просто картинки\10) В. Касіян ''Садок вишневий коло хати''\Садок_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-26402"/>
            <a:ext cx="12241360" cy="688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6021288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>
                <a:solidFill>
                  <a:schemeClr val="accent1">
                    <a:lumMod val="50000"/>
                  </a:schemeClr>
                </a:solidFill>
              </a:rPr>
              <a:t>В. </a:t>
            </a:r>
            <a:r>
              <a:rPr lang="uk-UA" sz="3200" b="1" i="1" dirty="0" err="1" smtClean="0">
                <a:solidFill>
                  <a:schemeClr val="accent1">
                    <a:lumMod val="50000"/>
                  </a:schemeClr>
                </a:solidFill>
              </a:rPr>
              <a:t>Касіян</a:t>
            </a:r>
            <a:r>
              <a:rPr lang="uk-UA" sz="36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b="1" i="1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Садок вишневий коло хати</a:t>
            </a:r>
            <a:r>
              <a:rPr lang="en-US" sz="3200" b="1" i="1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80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Просто картинки\Інше\дере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20" y="0"/>
            <a:ext cx="11101713" cy="69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476672"/>
            <a:ext cx="6421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Мені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ж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мій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Боже, на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землі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Подай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любов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сердечний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рай,</a:t>
            </a:r>
          </a:p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 І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</a:rPr>
              <a:t>більш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нічого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не давай.</a:t>
            </a:r>
          </a:p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</a:p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            Т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</a:rPr>
              <a:t>Шевенко"Молитва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42594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Admin\Рабочий стол\Просто картинки\3) Т.Шевченко ''Селянська родина''\1) Просто роди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4"/>
            <a:ext cx="9144000" cy="68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638132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                           </a:t>
            </a:r>
            <a:r>
              <a:rPr lang="uk-UA" i="1" dirty="0" smtClean="0">
                <a:solidFill>
                  <a:schemeClr val="tx2"/>
                </a:solidFill>
              </a:rPr>
              <a:t>Тарас Шевченко </a:t>
            </a:r>
            <a:r>
              <a:rPr lang="en-US" i="1" dirty="0" smtClean="0">
                <a:solidFill>
                  <a:schemeClr val="tx2"/>
                </a:solidFill>
              </a:rPr>
              <a:t>“</a:t>
            </a:r>
            <a:r>
              <a:rPr lang="uk-UA" i="1" dirty="0" smtClean="0">
                <a:solidFill>
                  <a:schemeClr val="tx2"/>
                </a:solidFill>
              </a:rPr>
              <a:t>Селянська родина</a:t>
            </a:r>
            <a:r>
              <a:rPr lang="en-US" i="1" dirty="0" smtClean="0">
                <a:solidFill>
                  <a:schemeClr val="tx2"/>
                </a:solidFill>
              </a:rPr>
              <a:t>”</a:t>
            </a:r>
            <a:endParaRPr lang="ru-RU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6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1027" name="Picture 3" descr="C:\Documents and Settings\Admin\Рабочий стол\Просто картинки\Інше\Невідомо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437112"/>
            <a:ext cx="41399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>
                <a:solidFill>
                  <a:schemeClr val="accent1">
                    <a:lumMod val="50000"/>
                  </a:schemeClr>
                </a:solidFill>
              </a:rPr>
              <a:t>Оксана Коваленко</a:t>
            </a:r>
            <a:r>
              <a:rPr lang="uk-UA" sz="3200" b="1" i="1" dirty="0" smtClean="0"/>
              <a:t>                            </a:t>
            </a:r>
            <a:r>
              <a:rPr lang="uk-UA" sz="2800" b="1" i="1" dirty="0" smtClean="0">
                <a:solidFill>
                  <a:schemeClr val="accent4">
                    <a:lumMod val="50000"/>
                  </a:schemeClr>
                </a:solidFill>
              </a:rPr>
              <a:t>світлий ангел    дитинства</a:t>
            </a:r>
            <a:endParaRPr lang="ru-RU" sz="32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53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Просто картинки\4)5))) Т.Шевченко ''Катерина''\1164 _ 1600 Катерина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004048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7" y="2796622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chemeClr val="accent1">
                    <a:lumMod val="50000"/>
                  </a:schemeClr>
                </a:solidFill>
              </a:rPr>
              <a:t>Тарас Шевченко</a:t>
            </a:r>
            <a:endParaRPr lang="ru-RU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9546" y="3339520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“</a:t>
            </a:r>
            <a:r>
              <a:rPr lang="uk-UA" sz="2400" i="1" dirty="0">
                <a:solidFill>
                  <a:schemeClr val="accent1">
                    <a:lumMod val="50000"/>
                  </a:schemeClr>
                </a:solidFill>
              </a:rPr>
              <a:t>Катерина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”</a:t>
            </a:r>
            <a:endParaRPr lang="ru-RU" sz="2400" i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049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Просто картинки\5) Портрет Ганни Закревської\1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939" y="7805"/>
            <a:ext cx="5368061" cy="685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377991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Ганна 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</a:rPr>
              <a:t>Закревська</a:t>
            </a:r>
            <a:r>
              <a:rPr lang="ru-RU" sz="2800" i="1" dirty="0" smtClean="0"/>
              <a:t>– </a:t>
            </a:r>
            <a:r>
              <a:rPr lang="ru-RU" sz="2800" i="1" dirty="0" err="1" smtClean="0">
                <a:solidFill>
                  <a:schemeClr val="accent4">
                    <a:lumMod val="50000"/>
                  </a:schemeClr>
                </a:solidFill>
              </a:rPr>
              <a:t>кохання-пристрасть</a:t>
            </a:r>
            <a:endParaRPr lang="ru-RU" sz="2800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А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ти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мій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покою!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Моє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свято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чорнобриве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І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досі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меж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ними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Тихо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пишно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походжаєш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?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І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тими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очима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ж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чорними-голубими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І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досі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чаруєш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Людські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душі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946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Просто картинки\6) Портрет Варвари Репніної\2) Госпожа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413" y="0"/>
            <a:ext cx="49685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13415"/>
            <a:ext cx="4139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>
                <a:solidFill>
                  <a:schemeClr val="accent1">
                    <a:lumMod val="50000"/>
                  </a:schemeClr>
                </a:solidFill>
              </a:rPr>
              <a:t>Варвара Рєпніна </a:t>
            </a:r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</a:p>
          <a:p>
            <a:r>
              <a:rPr lang="uk-UA" sz="2800" i="1" dirty="0" smtClean="0">
                <a:solidFill>
                  <a:schemeClr val="accent4">
                    <a:lumMod val="50000"/>
                  </a:schemeClr>
                </a:solidFill>
              </a:rPr>
              <a:t>ніжна дружба</a:t>
            </a:r>
            <a:endParaRPr lang="ru-RU" sz="2800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564904"/>
            <a:ext cx="4139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"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</a:rPr>
              <a:t>Його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 не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</a:rPr>
              <a:t>можна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dirty="0" err="1" smtClean="0">
                <a:solidFill>
                  <a:schemeClr val="accent6">
                    <a:lumMod val="50000"/>
                  </a:schemeClr>
                </a:solidFill>
              </a:rPr>
              <a:t>було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 не </a:t>
            </a:r>
            <a:r>
              <a:rPr lang="ru-RU" sz="3200" dirty="0" err="1" smtClean="0">
                <a:solidFill>
                  <a:schemeClr val="accent6">
                    <a:lumMod val="50000"/>
                  </a:schemeClr>
                </a:solidFill>
              </a:rPr>
              <a:t>любити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..."</a:t>
            </a:r>
          </a:p>
        </p:txBody>
      </p:sp>
    </p:spTree>
    <p:extLst>
      <p:ext uri="{BB962C8B-B14F-4D97-AF65-F5344CB8AC3E}">
        <p14:creationId xmlns:p14="http://schemas.microsoft.com/office/powerpoint/2010/main" val="65359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Просто картинки\7) Т. Шевченко ''Портрет А. О. Ускової з донькою Наташею''\1) Портрет Усквої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" y="0"/>
            <a:ext cx="5137844" cy="738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701407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>
                <a:solidFill>
                  <a:schemeClr val="accent1">
                    <a:lumMod val="50000"/>
                  </a:schemeClr>
                </a:solidFill>
              </a:rPr>
              <a:t>Агата </a:t>
            </a:r>
            <a:r>
              <a:rPr lang="uk-UA" sz="3200" b="1" i="1" dirty="0" err="1" smtClean="0">
                <a:solidFill>
                  <a:schemeClr val="accent1">
                    <a:lumMod val="50000"/>
                  </a:schemeClr>
                </a:solidFill>
              </a:rPr>
              <a:t>Ускова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2780928"/>
            <a:ext cx="3923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accent6">
                    <a:lumMod val="50000"/>
                  </a:schemeClr>
                </a:solidFill>
              </a:rPr>
              <a:t>"Я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</a:rPr>
              <a:t>покохав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</a:rPr>
              <a:t>її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</a:rPr>
              <a:t>високою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</a:rPr>
              <a:t> чистою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</a:rPr>
              <a:t>любов'ю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</a:rPr>
              <a:t>..." </a:t>
            </a:r>
          </a:p>
        </p:txBody>
      </p:sp>
    </p:spTree>
    <p:extLst>
      <p:ext uri="{BB962C8B-B14F-4D97-AF65-F5344CB8AC3E}">
        <p14:creationId xmlns:p14="http://schemas.microsoft.com/office/powerpoint/2010/main" val="393395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Просто картинки\8) Портрет Катерини Піунової\3) Катерина Піунува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0"/>
            <a:ext cx="48600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388066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Катерина П</a:t>
            </a:r>
            <a:r>
              <a:rPr lang="uk-UA" sz="3200" b="1" i="1" dirty="0" smtClean="0">
                <a:solidFill>
                  <a:schemeClr val="accent1">
                    <a:lumMod val="50000"/>
                  </a:schemeClr>
                </a:solidFill>
              </a:rPr>
              <a:t>і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</a:rPr>
              <a:t>унова</a:t>
            </a:r>
            <a:endParaRPr lang="ru-RU" sz="3200" b="1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837571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uk-UA" sz="2800" i="1" dirty="0" smtClean="0">
                <a:solidFill>
                  <a:schemeClr val="accent6">
                    <a:lumMod val="50000"/>
                  </a:schemeClr>
                </a:solidFill>
              </a:rPr>
              <a:t>Я любуюсь, коли бачу вас на сцені</a:t>
            </a:r>
            <a:r>
              <a:rPr lang="en-US" sz="2800" i="1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  <a:endParaRPr lang="ru-RU" sz="28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98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133</TotalTime>
  <Words>145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    “Я любить,      я жити хочу        серцем…”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“Я любить,    я жити хочу      серцем…”</dc:title>
  <cp:lastModifiedBy>Admin</cp:lastModifiedBy>
  <cp:revision>31</cp:revision>
  <dcterms:modified xsi:type="dcterms:W3CDTF">2012-03-01T12:28:15Z</dcterms:modified>
</cp:coreProperties>
</file>