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sldIdLst>
    <p:sldId id="256" r:id="rId2"/>
    <p:sldId id="257" r:id="rId3"/>
    <p:sldId id="263" r:id="rId4"/>
    <p:sldId id="262" r:id="rId5"/>
    <p:sldId id="261" r:id="rId6"/>
    <p:sldId id="260" r:id="rId7"/>
    <p:sldId id="259" r:id="rId8"/>
    <p:sldId id="258" r:id="rId9"/>
    <p:sldId id="264" r:id="rId10"/>
    <p:sldId id="268" r:id="rId11"/>
    <p:sldId id="265" r:id="rId12"/>
    <p:sldId id="269" r:id="rId13"/>
    <p:sldId id="270" r:id="rId14"/>
    <p:sldId id="271" r:id="rId15"/>
    <p:sldId id="272" r:id="rId16"/>
    <p:sldId id="273" r:id="rId17"/>
    <p:sldId id="266" r:id="rId1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9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413A2951-12FB-431A-A236-5752B52A86EE}" type="datetimeFigureOut">
              <a:rPr lang="uk-UA" smtClean="0"/>
              <a:t>05.11.2016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EA9D3-E61B-48EC-ACF2-295E1D71A753}" type="slidenum">
              <a:rPr lang="uk-UA" smtClean="0"/>
              <a:t>‹#›</a:t>
            </a:fld>
            <a:endParaRPr lang="uk-UA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9687185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951-12FB-431A-A236-5752B52A86EE}" type="datetimeFigureOut">
              <a:rPr lang="uk-UA" smtClean="0"/>
              <a:t>05.11.2016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EA9D3-E61B-48EC-ACF2-295E1D71A75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77449219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951-12FB-431A-A236-5752B52A86EE}" type="datetimeFigureOut">
              <a:rPr lang="uk-UA" smtClean="0"/>
              <a:t>05.11.2016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EA9D3-E61B-48EC-ACF2-295E1D71A753}" type="slidenum">
              <a:rPr lang="uk-UA" smtClean="0"/>
              <a:t>‹#›</a:t>
            </a:fld>
            <a:endParaRPr lang="uk-UA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1992672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951-12FB-431A-A236-5752B52A86EE}" type="datetimeFigureOut">
              <a:rPr lang="uk-UA" smtClean="0"/>
              <a:t>05.11.2016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EA9D3-E61B-48EC-ACF2-295E1D71A75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02457208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951-12FB-431A-A236-5752B52A86EE}" type="datetimeFigureOut">
              <a:rPr lang="uk-UA" smtClean="0"/>
              <a:t>05.11.2016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EA9D3-E61B-48EC-ACF2-295E1D71A753}" type="slidenum">
              <a:rPr lang="uk-UA" smtClean="0"/>
              <a:t>‹#›</a:t>
            </a:fld>
            <a:endParaRPr lang="uk-UA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5178099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951-12FB-431A-A236-5752B52A86EE}" type="datetimeFigureOut">
              <a:rPr lang="uk-UA" smtClean="0"/>
              <a:t>05.11.2016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EA9D3-E61B-48EC-ACF2-295E1D71A75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81254292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951-12FB-431A-A236-5752B52A86EE}" type="datetimeFigureOut">
              <a:rPr lang="uk-UA" smtClean="0"/>
              <a:t>05.11.2016</a:t>
            </a:fld>
            <a:endParaRPr lang="uk-U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EA9D3-E61B-48EC-ACF2-295E1D71A75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4625549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951-12FB-431A-A236-5752B52A86EE}" type="datetimeFigureOut">
              <a:rPr lang="uk-UA" smtClean="0"/>
              <a:t>05.11.2016</a:t>
            </a:fld>
            <a:endParaRPr lang="uk-U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EA9D3-E61B-48EC-ACF2-295E1D71A75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64315066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951-12FB-431A-A236-5752B52A86EE}" type="datetimeFigureOut">
              <a:rPr lang="uk-UA" smtClean="0"/>
              <a:t>05.11.2016</a:t>
            </a:fld>
            <a:endParaRPr lang="uk-U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EA9D3-E61B-48EC-ACF2-295E1D71A75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36021114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951-12FB-431A-A236-5752B52A86EE}" type="datetimeFigureOut">
              <a:rPr lang="uk-UA" smtClean="0"/>
              <a:t>05.11.2016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EA9D3-E61B-48EC-ACF2-295E1D71A75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01533119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2951-12FB-431A-A236-5752B52A86EE}" type="datetimeFigureOut">
              <a:rPr lang="uk-UA" smtClean="0"/>
              <a:t>05.11.2016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EA9D3-E61B-48EC-ACF2-295E1D71A753}" type="slidenum">
              <a:rPr lang="uk-UA" smtClean="0"/>
              <a:t>‹#›</a:t>
            </a:fld>
            <a:endParaRPr lang="uk-UA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119597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13A2951-12FB-431A-A236-5752B52A86EE}" type="datetimeFigureOut">
              <a:rPr lang="uk-UA" smtClean="0"/>
              <a:t>05.11.2016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F5EA9D3-E61B-48EC-ACF2-295E1D71A753}" type="slidenum">
              <a:rPr lang="uk-UA" smtClean="0"/>
              <a:t>‹#›</a:t>
            </a:fld>
            <a:endParaRPr lang="uk-UA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4390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ransition spd="slow">
    <p:fade/>
  </p:transition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5103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452" y="1944374"/>
            <a:ext cx="9720072" cy="1499616"/>
          </a:xfrm>
        </p:spPr>
        <p:txBody>
          <a:bodyPr>
            <a:noAutofit/>
          </a:bodyPr>
          <a:lstStyle/>
          <a:p>
            <a:r>
              <a:rPr lang="uk-UA" sz="6600" dirty="0" smtClean="0">
                <a:latin typeface="Monotype Corsiva" panose="03010101010201010101" pitchFamily="66" charset="0"/>
              </a:rPr>
              <a:t>Сторінка 2</a:t>
            </a:r>
            <a:r>
              <a:rPr lang="uk-UA" sz="6600" dirty="0">
                <a:latin typeface="Monotype Corsiva" panose="03010101010201010101" pitchFamily="66" charset="0"/>
              </a:rPr>
              <a:t/>
            </a:r>
            <a:br>
              <a:rPr lang="uk-UA" sz="6600" dirty="0">
                <a:latin typeface="Monotype Corsiva" panose="03010101010201010101" pitchFamily="66" charset="0"/>
              </a:rPr>
            </a:br>
            <a:r>
              <a:rPr lang="uk-UA" sz="6600" dirty="0" smtClean="0">
                <a:latin typeface="Monotype Corsiva" panose="03010101010201010101" pitchFamily="66" charset="0"/>
              </a:rPr>
              <a:t/>
            </a:r>
            <a:br>
              <a:rPr lang="uk-UA" sz="6600" dirty="0" smtClean="0">
                <a:latin typeface="Monotype Corsiva" panose="03010101010201010101" pitchFamily="66" charset="0"/>
              </a:rPr>
            </a:br>
            <a:r>
              <a:rPr lang="uk-UA" sz="6600" dirty="0" smtClean="0">
                <a:latin typeface="Monotype Corsiva" panose="03010101010201010101" pitchFamily="66" charset="0"/>
              </a:rPr>
              <a:t/>
            </a:r>
            <a:br>
              <a:rPr lang="uk-UA" sz="6600" dirty="0" smtClean="0">
                <a:latin typeface="Monotype Corsiva" panose="03010101010201010101" pitchFamily="66" charset="0"/>
              </a:rPr>
            </a:br>
            <a:r>
              <a:rPr lang="uk-UA" sz="6600" b="1" dirty="0" smtClean="0">
                <a:latin typeface="Monotype Corsiva" panose="03010101010201010101" pitchFamily="66" charset="0"/>
              </a:rPr>
              <a:t>       </a:t>
            </a:r>
            <a:r>
              <a:rPr lang="uk-UA" sz="8800" b="1" dirty="0" smtClean="0">
                <a:latin typeface="Monotype Corsiva" panose="03010101010201010101" pitchFamily="66" charset="0"/>
              </a:rPr>
              <a:t>Поетична</a:t>
            </a:r>
            <a:endParaRPr lang="uk-UA" sz="7200" b="1" dirty="0"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3791" b="-66"/>
          <a:stretch/>
        </p:blipFill>
        <p:spPr>
          <a:xfrm>
            <a:off x="9319697" y="14990"/>
            <a:ext cx="28723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1021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4430" y="3215782"/>
            <a:ext cx="2451668" cy="36422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2250" y="73505"/>
            <a:ext cx="2486506" cy="36974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7965" y="86649"/>
            <a:ext cx="2471122" cy="36711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3484" y="-66670"/>
            <a:ext cx="2677526" cy="39777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0" y="3427656"/>
            <a:ext cx="2181552" cy="34303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/>
          <a:srcRect l="1909" t="802" r="2695"/>
          <a:stretch/>
        </p:blipFill>
        <p:spPr>
          <a:xfrm>
            <a:off x="7463522" y="3453917"/>
            <a:ext cx="2879678" cy="337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5304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145" y="647836"/>
            <a:ext cx="9720072" cy="1499616"/>
          </a:xfrm>
        </p:spPr>
        <p:txBody>
          <a:bodyPr>
            <a:noAutofit/>
          </a:bodyPr>
          <a:lstStyle/>
          <a:p>
            <a:r>
              <a:rPr lang="uk-UA" sz="4800" dirty="0" smtClean="0">
                <a:latin typeface="Monotype Corsiva" panose="03010101010201010101" pitchFamily="66" charset="0"/>
              </a:rPr>
              <a:t>Сторінка 3</a:t>
            </a:r>
            <a:r>
              <a:rPr lang="uk-UA" sz="6600" dirty="0" smtClean="0">
                <a:latin typeface="Monotype Corsiva" panose="03010101010201010101" pitchFamily="66" charset="0"/>
              </a:rPr>
              <a:t/>
            </a:r>
            <a:br>
              <a:rPr lang="uk-UA" sz="6600" dirty="0" smtClean="0">
                <a:latin typeface="Monotype Corsiva" panose="03010101010201010101" pitchFamily="66" charset="0"/>
              </a:rPr>
            </a:br>
            <a:r>
              <a:rPr lang="uk-UA" sz="6600" b="1" dirty="0" smtClean="0">
                <a:latin typeface="Monotype Corsiva" panose="03010101010201010101" pitchFamily="66" charset="0"/>
              </a:rPr>
              <a:t>          </a:t>
            </a:r>
            <a:r>
              <a:rPr lang="uk-UA" sz="8800" b="1" dirty="0" smtClean="0">
                <a:latin typeface="Monotype Corsiva" panose="03010101010201010101" pitchFamily="66" charset="0"/>
              </a:rPr>
              <a:t>Пісенна</a:t>
            </a:r>
            <a:endParaRPr lang="uk-UA" sz="7200" b="1" dirty="0"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3791" b="-66"/>
          <a:stretch/>
        </p:blipFill>
        <p:spPr>
          <a:xfrm>
            <a:off x="9319697" y="14990"/>
            <a:ext cx="2872303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611" y="2158882"/>
            <a:ext cx="7492621" cy="471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8800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145" y="647836"/>
            <a:ext cx="9720072" cy="1499616"/>
          </a:xfrm>
        </p:spPr>
        <p:txBody>
          <a:bodyPr>
            <a:noAutofit/>
          </a:bodyPr>
          <a:lstStyle/>
          <a:p>
            <a:r>
              <a:rPr lang="uk-UA" sz="4800" dirty="0" smtClean="0">
                <a:latin typeface="Monotype Corsiva" panose="03010101010201010101" pitchFamily="66" charset="0"/>
              </a:rPr>
              <a:t>Сторінка 4</a:t>
            </a:r>
            <a:r>
              <a:rPr lang="uk-UA" sz="6600" dirty="0" smtClean="0">
                <a:latin typeface="Monotype Corsiva" panose="03010101010201010101" pitchFamily="66" charset="0"/>
              </a:rPr>
              <a:t/>
            </a:r>
            <a:br>
              <a:rPr lang="uk-UA" sz="6600" dirty="0" smtClean="0">
                <a:latin typeface="Monotype Corsiva" panose="03010101010201010101" pitchFamily="66" charset="0"/>
              </a:rPr>
            </a:br>
            <a:r>
              <a:rPr lang="uk-UA" sz="6600" b="1" dirty="0" smtClean="0">
                <a:latin typeface="Monotype Corsiva" panose="03010101010201010101" pitchFamily="66" charset="0"/>
              </a:rPr>
              <a:t> </a:t>
            </a:r>
            <a:r>
              <a:rPr lang="uk-UA" sz="8800" b="1" dirty="0" smtClean="0">
                <a:latin typeface="Monotype Corsiva" panose="03010101010201010101" pitchFamily="66" charset="0"/>
              </a:rPr>
              <a:t>Мамина пісня</a:t>
            </a:r>
            <a:endParaRPr lang="uk-UA" sz="7200" b="1" dirty="0"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3791" b="-66"/>
          <a:stretch/>
        </p:blipFill>
        <p:spPr>
          <a:xfrm>
            <a:off x="9319697" y="14990"/>
            <a:ext cx="287230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481" y="2209226"/>
            <a:ext cx="6714698" cy="4648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8670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145" y="647836"/>
            <a:ext cx="9720072" cy="1499616"/>
          </a:xfrm>
        </p:spPr>
        <p:txBody>
          <a:bodyPr>
            <a:noAutofit/>
          </a:bodyPr>
          <a:lstStyle/>
          <a:p>
            <a:r>
              <a:rPr lang="uk-UA" sz="4800" dirty="0" smtClean="0">
                <a:latin typeface="Monotype Corsiva" panose="03010101010201010101" pitchFamily="66" charset="0"/>
              </a:rPr>
              <a:t>Сторінка 5</a:t>
            </a:r>
            <a:r>
              <a:rPr lang="uk-UA" sz="6600" dirty="0" smtClean="0">
                <a:latin typeface="Monotype Corsiva" panose="03010101010201010101" pitchFamily="66" charset="0"/>
              </a:rPr>
              <a:t/>
            </a:r>
            <a:br>
              <a:rPr lang="uk-UA" sz="6600" dirty="0" smtClean="0">
                <a:latin typeface="Monotype Corsiva" panose="03010101010201010101" pitchFamily="66" charset="0"/>
              </a:rPr>
            </a:br>
            <a:r>
              <a:rPr lang="uk-UA" sz="6600" b="1" dirty="0" smtClean="0">
                <a:latin typeface="Monotype Corsiva" panose="03010101010201010101" pitchFamily="66" charset="0"/>
              </a:rPr>
              <a:t>          </a:t>
            </a:r>
            <a:r>
              <a:rPr lang="uk-UA" sz="8800" b="1" dirty="0" smtClean="0">
                <a:latin typeface="Monotype Corsiva" panose="03010101010201010101" pitchFamily="66" charset="0"/>
              </a:rPr>
              <a:t>Лірична</a:t>
            </a:r>
            <a:endParaRPr lang="uk-UA" sz="7200" b="1" dirty="0"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3791" b="-66"/>
          <a:stretch/>
        </p:blipFill>
        <p:spPr>
          <a:xfrm>
            <a:off x="9319697" y="14990"/>
            <a:ext cx="287230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4606" r="825" b="6566"/>
          <a:stretch/>
        </p:blipFill>
        <p:spPr>
          <a:xfrm>
            <a:off x="1230573" y="2128897"/>
            <a:ext cx="7039970" cy="472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3202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145" y="647836"/>
            <a:ext cx="9720072" cy="1499616"/>
          </a:xfrm>
        </p:spPr>
        <p:txBody>
          <a:bodyPr>
            <a:noAutofit/>
          </a:bodyPr>
          <a:lstStyle/>
          <a:p>
            <a:r>
              <a:rPr lang="uk-UA" sz="4800" dirty="0" smtClean="0">
                <a:latin typeface="Monotype Corsiva" panose="03010101010201010101" pitchFamily="66" charset="0"/>
              </a:rPr>
              <a:t>Сторінка 6</a:t>
            </a:r>
            <a:r>
              <a:rPr lang="uk-UA" sz="6600" dirty="0" smtClean="0">
                <a:latin typeface="Monotype Corsiva" panose="03010101010201010101" pitchFamily="66" charset="0"/>
              </a:rPr>
              <a:t/>
            </a:r>
            <a:br>
              <a:rPr lang="uk-UA" sz="6600" dirty="0" smtClean="0">
                <a:latin typeface="Monotype Corsiva" panose="03010101010201010101" pitchFamily="66" charset="0"/>
              </a:rPr>
            </a:br>
            <a:r>
              <a:rPr lang="uk-UA" sz="6600" b="1" dirty="0" smtClean="0">
                <a:latin typeface="Monotype Corsiva" panose="03010101010201010101" pitchFamily="66" charset="0"/>
              </a:rPr>
              <a:t>   </a:t>
            </a:r>
            <a:r>
              <a:rPr lang="uk-UA" sz="8800" b="1" dirty="0" smtClean="0">
                <a:latin typeface="Monotype Corsiva" panose="03010101010201010101" pitchFamily="66" charset="0"/>
              </a:rPr>
              <a:t>Жартівлива</a:t>
            </a:r>
            <a:endParaRPr lang="uk-UA" sz="7200" b="1" dirty="0"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3791" b="-66"/>
          <a:stretch/>
        </p:blipFill>
        <p:spPr>
          <a:xfrm>
            <a:off x="9319697" y="14990"/>
            <a:ext cx="2872303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4104" y="2085549"/>
            <a:ext cx="3181634" cy="477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7631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145" y="647836"/>
            <a:ext cx="9720072" cy="1499616"/>
          </a:xfrm>
        </p:spPr>
        <p:txBody>
          <a:bodyPr>
            <a:noAutofit/>
          </a:bodyPr>
          <a:lstStyle/>
          <a:p>
            <a:r>
              <a:rPr lang="uk-UA" sz="4800" dirty="0" smtClean="0">
                <a:latin typeface="Monotype Corsiva" panose="03010101010201010101" pitchFamily="66" charset="0"/>
              </a:rPr>
              <a:t>Сторінка 7</a:t>
            </a:r>
            <a:r>
              <a:rPr lang="uk-UA" sz="6600" dirty="0" smtClean="0">
                <a:latin typeface="Monotype Corsiva" panose="03010101010201010101" pitchFamily="66" charset="0"/>
              </a:rPr>
              <a:t/>
            </a:r>
            <a:br>
              <a:rPr lang="uk-UA" sz="6600" dirty="0" smtClean="0">
                <a:latin typeface="Monotype Corsiva" panose="03010101010201010101" pitchFamily="66" charset="0"/>
              </a:rPr>
            </a:br>
            <a:r>
              <a:rPr lang="uk-UA" sz="6600" b="1" dirty="0" smtClean="0">
                <a:latin typeface="Monotype Corsiva" panose="03010101010201010101" pitchFamily="66" charset="0"/>
              </a:rPr>
              <a:t> </a:t>
            </a:r>
            <a:r>
              <a:rPr lang="uk-UA" sz="8800" b="1" dirty="0" smtClean="0">
                <a:latin typeface="Monotype Corsiva" panose="03010101010201010101" pitchFamily="66" charset="0"/>
              </a:rPr>
              <a:t>Патріотична</a:t>
            </a:r>
            <a:endParaRPr lang="uk-UA" sz="7200" b="1" dirty="0"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3791" b="-66"/>
          <a:stretch/>
        </p:blipFill>
        <p:spPr>
          <a:xfrm>
            <a:off x="9319697" y="14990"/>
            <a:ext cx="287230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433" y="2121010"/>
            <a:ext cx="8447964" cy="475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2917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2672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729"/>
          </a:xfrm>
        </p:spPr>
      </p:pic>
    </p:spTree>
    <p:extLst>
      <p:ext uri="{BB962C8B-B14F-4D97-AF65-F5344CB8AC3E}">
        <p14:creationId xmlns:p14="http://schemas.microsoft.com/office/powerpoint/2010/main" val="21110993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6886"/>
            <a:ext cx="4592061" cy="57400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2061" y="436886"/>
            <a:ext cx="7653436" cy="574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2760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452" y="1944374"/>
            <a:ext cx="9720072" cy="1499616"/>
          </a:xfrm>
        </p:spPr>
        <p:txBody>
          <a:bodyPr>
            <a:noAutofit/>
          </a:bodyPr>
          <a:lstStyle/>
          <a:p>
            <a:r>
              <a:rPr lang="uk-UA" sz="6600" dirty="0" smtClean="0">
                <a:latin typeface="Monotype Corsiva" panose="03010101010201010101" pitchFamily="66" charset="0"/>
              </a:rPr>
              <a:t>Сторінка 1</a:t>
            </a:r>
            <a:r>
              <a:rPr lang="uk-UA" sz="6600" dirty="0">
                <a:latin typeface="Monotype Corsiva" panose="03010101010201010101" pitchFamily="66" charset="0"/>
              </a:rPr>
              <a:t/>
            </a:r>
            <a:br>
              <a:rPr lang="uk-UA" sz="6600" dirty="0">
                <a:latin typeface="Monotype Corsiva" panose="03010101010201010101" pitchFamily="66" charset="0"/>
              </a:rPr>
            </a:br>
            <a:r>
              <a:rPr lang="uk-UA" sz="6600" dirty="0" smtClean="0">
                <a:latin typeface="Monotype Corsiva" panose="03010101010201010101" pitchFamily="66" charset="0"/>
              </a:rPr>
              <a:t/>
            </a:r>
            <a:br>
              <a:rPr lang="uk-UA" sz="6600" dirty="0" smtClean="0">
                <a:latin typeface="Monotype Corsiva" panose="03010101010201010101" pitchFamily="66" charset="0"/>
              </a:rPr>
            </a:br>
            <a:r>
              <a:rPr lang="uk-UA" sz="6600" dirty="0" smtClean="0">
                <a:latin typeface="Monotype Corsiva" panose="03010101010201010101" pitchFamily="66" charset="0"/>
              </a:rPr>
              <a:t/>
            </a:r>
            <a:br>
              <a:rPr lang="uk-UA" sz="6600" dirty="0" smtClean="0">
                <a:latin typeface="Monotype Corsiva" panose="03010101010201010101" pitchFamily="66" charset="0"/>
              </a:rPr>
            </a:br>
            <a:r>
              <a:rPr lang="uk-UA" sz="6600" b="1" dirty="0" smtClean="0">
                <a:latin typeface="Monotype Corsiva" panose="03010101010201010101" pitchFamily="66" charset="0"/>
              </a:rPr>
              <a:t>       </a:t>
            </a:r>
            <a:r>
              <a:rPr lang="uk-UA" sz="8800" b="1" dirty="0" smtClean="0">
                <a:latin typeface="Monotype Corsiva" panose="03010101010201010101" pitchFamily="66" charset="0"/>
              </a:rPr>
              <a:t>Історична</a:t>
            </a:r>
            <a:endParaRPr lang="uk-UA" sz="7200" b="1" dirty="0"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3791" b="-66"/>
          <a:stretch/>
        </p:blipFill>
        <p:spPr>
          <a:xfrm>
            <a:off x="9319697" y="14990"/>
            <a:ext cx="28723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8255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135" y="32110"/>
            <a:ext cx="4781862" cy="68644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1702" y="0"/>
            <a:ext cx="6174900" cy="686443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134478" y="6480626"/>
            <a:ext cx="4202019" cy="550288"/>
          </a:xfrm>
        </p:spPr>
        <p:txBody>
          <a:bodyPr>
            <a:normAutofit/>
          </a:bodyPr>
          <a:lstStyle/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Кирило і Мефодій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8759152" y="32110"/>
            <a:ext cx="2573412" cy="702408"/>
          </a:xfrm>
        </p:spPr>
        <p:txBody>
          <a:bodyPr>
            <a:normAutofit/>
          </a:bodyPr>
          <a:lstStyle/>
          <a:p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КИРИЛИЦЯ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408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1608" y="0"/>
            <a:ext cx="4940392" cy="39029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555902" cy="51799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6681" y="3388629"/>
            <a:ext cx="6236878" cy="34693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26357" y="171929"/>
            <a:ext cx="37252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Перші друковані книги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4217" y="5179961"/>
            <a:ext cx="1088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Буквар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21804" y="3902910"/>
            <a:ext cx="1304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Апостол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52283" y="2926964"/>
            <a:ext cx="32733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Остромирове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Євангеліє</a:t>
            </a:r>
          </a:p>
        </p:txBody>
      </p:sp>
    </p:spTree>
    <p:extLst>
      <p:ext uri="{BB962C8B-B14F-4D97-AF65-F5344CB8AC3E}">
        <p14:creationId xmlns:p14="http://schemas.microsoft.com/office/powerpoint/2010/main" val="25894516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594" y="0"/>
            <a:ext cx="4845810" cy="64826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8596" y="-26579"/>
            <a:ext cx="3958633" cy="68845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43655" y="6482688"/>
            <a:ext cx="27703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І. П. Котляревський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2215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062" y="300744"/>
            <a:ext cx="4957692" cy="61819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5706" y="573700"/>
            <a:ext cx="6573339" cy="56360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15153" y="6482683"/>
            <a:ext cx="21180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 Г. Шевченко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7402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7667" y="0"/>
            <a:ext cx="6835984" cy="686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9422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125000"/>
              </a:schemeClr>
              <a:schemeClr val="phClr">
                <a:tint val="92000"/>
                <a:shade val="70000"/>
                <a:satMod val="110000"/>
              </a:schemeClr>
            </a:duotone>
          </a:blip>
          <a:tile tx="0" ty="0" sx="22000" sy="2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E736489A-00C3-4E0A-AAA8-D4D3127BA5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47</TotalTime>
  <Words>35</Words>
  <Application>Microsoft Office PowerPoint</Application>
  <PresentationFormat>Широкоэкранный</PresentationFormat>
  <Paragraphs>15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Calibri</vt:lpstr>
      <vt:lpstr>Monotype Corsiva</vt:lpstr>
      <vt:lpstr>Times New Roman</vt:lpstr>
      <vt:lpstr>Tw Cen MT</vt:lpstr>
      <vt:lpstr>Tw Cen MT Condensed</vt:lpstr>
      <vt:lpstr>Wingdings 3</vt:lpstr>
      <vt:lpstr>Интеграл</vt:lpstr>
      <vt:lpstr>Презентация PowerPoint</vt:lpstr>
      <vt:lpstr>Презентация PowerPoint</vt:lpstr>
      <vt:lpstr>Презентация PowerPoint</vt:lpstr>
      <vt:lpstr>Сторінка 1          Історична</vt:lpstr>
      <vt:lpstr>Кирило і Мефодій</vt:lpstr>
      <vt:lpstr>Презентация PowerPoint</vt:lpstr>
      <vt:lpstr>Презентация PowerPoint</vt:lpstr>
      <vt:lpstr>Презентация PowerPoint</vt:lpstr>
      <vt:lpstr>Презентация PowerPoint</vt:lpstr>
      <vt:lpstr>Сторінка 2          Поетична</vt:lpstr>
      <vt:lpstr>Презентация PowerPoint</vt:lpstr>
      <vt:lpstr>Сторінка 3           Пісенна</vt:lpstr>
      <vt:lpstr>Сторінка 4  Мамина пісня</vt:lpstr>
      <vt:lpstr>Сторінка 5           Лірична</vt:lpstr>
      <vt:lpstr>Сторінка 6    Жартівлива</vt:lpstr>
      <vt:lpstr>Сторінка 7  Патріотична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2016-11-05T19:23:57Z</dcterms:created>
  <dcterms:modified xsi:type="dcterms:W3CDTF">2016-11-05T20:11:30Z</dcterms:modified>
</cp:coreProperties>
</file>