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57" r:id="rId5"/>
    <p:sldId id="258" r:id="rId6"/>
    <p:sldId id="259" r:id="rId7"/>
    <p:sldId id="271" r:id="rId8"/>
    <p:sldId id="260" r:id="rId9"/>
    <p:sldId id="261" r:id="rId10"/>
    <p:sldId id="262" r:id="rId11"/>
    <p:sldId id="264" r:id="rId12"/>
    <p:sldId id="265" r:id="rId13"/>
    <p:sldId id="263" r:id="rId14"/>
    <p:sldId id="267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2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7EEAA-3828-4AF4-99D9-7B9F8F8FA011}" type="datetimeFigureOut">
              <a:rPr lang="ru-RU" smtClean="0"/>
              <a:pPr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7C5FA-9D8C-483D-A74F-1C0A6DD004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2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52;&#1091;&#1079;&#1099;&#1082;&#1072;\&#1076;&#1080;&#1076;&#1102;&#1083;&#1103;\%234_Legenda%202004\%234_10_Osen-avgust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10%20-%20&#1054;&#1082;&#1090;&#1103;&#1073;&#1088;&#1100;%20-%20&#1054;&#1089;&#1077;&#1085;&#1085;&#1103;&#1103;%20&#1087;&#1077;&#1089;&#1085;&#1103;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pic>
        <p:nvPicPr>
          <p:cNvPr id="5" name="Рисунок 4" descr="lesja-4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571480"/>
            <a:ext cx="2987258" cy="4360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500562" y="928670"/>
            <a:ext cx="3643338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</a:t>
            </a:r>
            <a:r>
              <a:rPr lang="uk-UA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иттєві</a:t>
            </a:r>
            <a:r>
              <a:rPr lang="uk-U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дороги Лесі Українки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5143512"/>
            <a:ext cx="3708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(1871-1913)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#4_10_Osen-avgust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 flipH="1" flipV="1">
            <a:off x="8358214" y="6357958"/>
            <a:ext cx="449266" cy="449266"/>
          </a:xfrm>
          <a:prstGeom prst="rect">
            <a:avLst/>
          </a:prstGeom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>
                <p:cTn id="2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29058" y="214290"/>
            <a:ext cx="4857784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Біль утрати Леся пробує угамувати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андрівкою на Буковину. Враження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від цієї подорожі знайшли відгомін у творах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письменниці.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Вона пише твори різних жанрів: драматичні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поеми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“Кассандра”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“Бояриня”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драма”Камінний</a:t>
            </a:r>
            <a:endParaRPr lang="uk-UA" sz="2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осподар”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,етюди та ін.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vol05-208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3214686"/>
            <a:ext cx="2425440" cy="3095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vol09-103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571480"/>
            <a:ext cx="2286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928794" y="6286520"/>
            <a:ext cx="11948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/>
              <a:t>Автограф</a:t>
            </a:r>
            <a:endParaRPr lang="ru-RU" sz="2000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857752" y="214290"/>
            <a:ext cx="4071966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1907 році Леся вийшла заміж за відомого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музикознавця-фольклориста Климентія Квітку.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Разом з чоловіком </a:t>
            </a:r>
            <a:r>
              <a:rPr lang="uk-UA" sz="24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збирала і записувала 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фольклор.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Мандрівниця не з власної волі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Леся Українка побувала в Криму.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Італії,Єгипті,Грузії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vol09-1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2714644" cy="37667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57158" y="4143380"/>
            <a:ext cx="1681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Климент Квітка</a:t>
            </a:r>
            <a:endParaRPr lang="ru-RU" dirty="0"/>
          </a:p>
        </p:txBody>
      </p:sp>
      <p:pic>
        <p:nvPicPr>
          <p:cNvPr id="8" name="Рисунок 7" descr="vol09-07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08" y="3429000"/>
            <a:ext cx="275844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3214678" y="6488668"/>
            <a:ext cx="1094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Автограф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1868" y="428604"/>
            <a:ext cx="521494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Останні роки Л.Косач-Квітки пройшли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подорожах. На звістку про важкий стан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Лариси Петрівни  в Грузію приїхала її мати.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Їй письменниця продиктувала проект своєї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ак і ненаписаної драми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”На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берегах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Александрії”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1913l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3009908" cy="42940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214414" y="4643446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1913 рік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71934" y="214290"/>
            <a:ext cx="4722021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Життя</a:t>
            </a:r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Лесі</a:t>
            </a:r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Українки</a:t>
            </a:r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обірвалося</a:t>
            </a:r>
            <a:endParaRPr lang="ru-RU" sz="2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серпня 1913 року в грузинському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істі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Сурамі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Їй було 42 роки.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Поховано велику поетесу в Києві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Байковому кладовищі.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2008-04-27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14290"/>
            <a:ext cx="3268289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785786" y="4714884"/>
            <a:ext cx="231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Могила Лесі Українки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07480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Вшанування </a:t>
            </a:r>
            <a:r>
              <a:rPr lang="uk-UA" sz="36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пам</a:t>
            </a:r>
            <a:r>
              <a:rPr lang="en-US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’</a:t>
            </a:r>
            <a:r>
              <a:rPr lang="uk-UA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яті поетеси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clevelan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714356"/>
            <a:ext cx="3152775" cy="2524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e3cae036c4e2bea1fb8b65e8b2938a97_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84" y="2714620"/>
            <a:ext cx="2656013" cy="2976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toront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642918"/>
            <a:ext cx="13716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60a0e58e06d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2264" y="0"/>
            <a:ext cx="2255998" cy="3381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0" y="3357562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Пам</a:t>
            </a:r>
            <a:r>
              <a:rPr lang="en-US" dirty="0" smtClean="0"/>
              <a:t>’</a:t>
            </a:r>
            <a:r>
              <a:rPr lang="ru-RU" dirty="0" err="1" smtClean="0"/>
              <a:t>ятник</a:t>
            </a:r>
            <a:r>
              <a:rPr lang="ru-RU" dirty="0" smtClean="0"/>
              <a:t> у США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072066" y="4500570"/>
            <a:ext cx="2009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/>
              <a:t>Пам</a:t>
            </a:r>
            <a:r>
              <a:rPr lang="en-US" dirty="0" smtClean="0"/>
              <a:t>’</a:t>
            </a:r>
            <a:r>
              <a:rPr lang="uk-UA" dirty="0" err="1" smtClean="0"/>
              <a:t>ятник</a:t>
            </a:r>
            <a:r>
              <a:rPr lang="uk-UA" dirty="0" smtClean="0"/>
              <a:t> у Канаді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714480" y="5786454"/>
            <a:ext cx="3772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Пам</a:t>
            </a:r>
            <a:r>
              <a:rPr lang="en-US" dirty="0" smtClean="0"/>
              <a:t>’</a:t>
            </a:r>
            <a:r>
              <a:rPr lang="uk-UA" dirty="0" err="1" smtClean="0"/>
              <a:t>ятник</a:t>
            </a:r>
            <a:r>
              <a:rPr lang="uk-UA" dirty="0" smtClean="0"/>
              <a:t> у Новограді-Волинському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500958" y="3429000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Київ</a:t>
            </a:r>
            <a:endParaRPr lang="ru-RU" dirty="0"/>
          </a:p>
        </p:txBody>
      </p:sp>
      <p:pic>
        <p:nvPicPr>
          <p:cNvPr id="17" name="Рисунок 16" descr="2007-07-18-14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538" y="1571612"/>
            <a:ext cx="2393155" cy="3190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/>
          <p:cNvSpPr txBox="1"/>
          <p:nvPr/>
        </p:nvSpPr>
        <p:spPr>
          <a:xfrm>
            <a:off x="357158" y="4857760"/>
            <a:ext cx="2387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Маріїнський парк Київ</a:t>
            </a:r>
            <a:endParaRPr lang="ru-RU" dirty="0"/>
          </a:p>
        </p:txBody>
      </p:sp>
      <p:pic>
        <p:nvPicPr>
          <p:cNvPr id="19" name="Рисунок 18" descr="2008-01-12-0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0694" y="1571612"/>
            <a:ext cx="2018644" cy="3191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6143636" y="4857760"/>
            <a:ext cx="70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Львів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0"/>
                            </p:stCondLst>
                            <p:childTnLst>
                              <p:par>
                                <p:cTn id="5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20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40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0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80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0"/>
                            </p:stCondLst>
                            <p:childTnLst>
                              <p:par>
                                <p:cTn id="8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20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5" grpId="0"/>
      <p:bldP spid="15" grpId="1"/>
      <p:bldP spid="16" grpId="0"/>
      <p:bldP spid="16" grpId="1"/>
      <p:bldP spid="18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pic>
        <p:nvPicPr>
          <p:cNvPr id="5" name="Рисунок 4" descr="53556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-228600"/>
            <a:ext cx="9358346" cy="708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714356"/>
            <a:ext cx="7841057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Хто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вам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сказав,що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я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слабка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Що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я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корюся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дол</a:t>
            </a:r>
            <a:r>
              <a:rPr lang="uk-U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і?</a:t>
            </a:r>
          </a:p>
          <a:p>
            <a:pPr algn="ctr"/>
            <a:r>
              <a:rPr lang="uk-UA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Хіба тремтить моя рука</a:t>
            </a:r>
          </a:p>
          <a:p>
            <a:pPr algn="ctr"/>
            <a:r>
              <a:rPr lang="uk-UA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 пісня й думка кволі?</a:t>
            </a:r>
          </a:p>
          <a:p>
            <a:pPr algn="ctr"/>
            <a:r>
              <a:rPr lang="uk-UA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Леся Українка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0"/>
            <a:ext cx="9238300" cy="7000900"/>
          </a:xfrm>
          <a:prstGeom prst="rect">
            <a:avLst/>
          </a:prstGeom>
        </p:spPr>
      </p:pic>
      <p:pic>
        <p:nvPicPr>
          <p:cNvPr id="6" name="Рисунок 5" descr="0_1e9f5_6296bb9a_orig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357166"/>
            <a:ext cx="342902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86314" y="285728"/>
            <a:ext cx="4071966" cy="46434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Люди,як зорі,полишають свій слід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свідомості майбутніх поколінь,особливо люди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талановиті. Мовби крізь серпанок легендарності проступає до нас образ поетеси,образ ніжний і чистий.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167-20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70" y="2643182"/>
            <a:ext cx="2569192" cy="3699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42900"/>
            <a:ext cx="9238300" cy="7000900"/>
          </a:xfrm>
          <a:prstGeom prst="rect">
            <a:avLst/>
          </a:prstGeom>
        </p:spPr>
      </p:pic>
      <p:pic>
        <p:nvPicPr>
          <p:cNvPr id="5" name="Рисунок 4" descr="447695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472" y="229520"/>
            <a:ext cx="2155518" cy="3462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53556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80" y="3357562"/>
            <a:ext cx="3125379" cy="2500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000232" y="600076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Леся з мамою Ол</a:t>
            </a:r>
            <a:r>
              <a:rPr lang="uk-UA" b="1" dirty="0" smtClean="0"/>
              <a:t>ен</a:t>
            </a:r>
            <a:r>
              <a:rPr lang="uk-UA" dirty="0" smtClean="0"/>
              <a:t>ою  Пчілкою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57554" y="357166"/>
            <a:ext cx="557216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Леся </a:t>
            </a:r>
            <a:r>
              <a:rPr lang="ru-RU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їнка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(Лариса Петрівна Косач)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ародилася 25 лютого у Новограді-Волинському.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Мати і батько походили з дворянських родів.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Кожен з них був особистістю непересічною,яскраво обдарованою.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19877" y="2967335"/>
            <a:ext cx="3481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10 - Октябрь - Осенняя песн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8899525" y="6357958"/>
            <a:ext cx="244475" cy="244475"/>
          </a:xfrm>
          <a:prstGeom prst="rect">
            <a:avLst/>
          </a:prstGeom>
        </p:spPr>
      </p:pic>
      <p:pic>
        <p:nvPicPr>
          <p:cNvPr id="12" name="Рисунок 11" descr="vol10-097-1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5206" y="3214686"/>
            <a:ext cx="1704275" cy="2426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7429520" y="5786454"/>
            <a:ext cx="1302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Батько Лесі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714348" y="3786190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Леся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numSld="15"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/>
      <p:bldP spid="8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pic>
        <p:nvPicPr>
          <p:cNvPr id="5" name="Рисунок 4" descr="lesya_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85926"/>
            <a:ext cx="2139557" cy="3217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lu_1896_big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140" y="142852"/>
            <a:ext cx="218694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6858016" y="3286124"/>
            <a:ext cx="1765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Леся з сестрами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143512"/>
            <a:ext cx="3014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Леся з братом  Михайлом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642918"/>
            <a:ext cx="38576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Росла і виховувалась у великій</a:t>
            </a:r>
          </a:p>
          <a:p>
            <a:pPr algn="ctr"/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одині-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мала трьох сестер і двох братів. 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22" y="2285992"/>
            <a:ext cx="442915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Читати почала в 4 роки. Леся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допомогою гувернантки і матері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вивчила німецьку,французьку,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російсь-ку</a:t>
            </a:r>
            <a:endParaRPr lang="uk-UA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ови, а згодом - ще 9 іноземних мов.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29058" y="0"/>
            <a:ext cx="4995114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Вчилася гри на фортепіано.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 хвороба(туберкульоз кісток)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змусила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прервати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 захоплення.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Проте музики зовсім не полишила.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глибоке її розуміння,відчуття мелодії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ідлунюються у багатьох творах: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“Сім</a:t>
            </a:r>
            <a:endParaRPr lang="uk-UA" sz="2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струн”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”Мелодії”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”Ритми”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“Пісні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про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волю”</a:t>
            </a:r>
            <a:endParaRPr lang="uk-UA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“Лісова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пісня”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”До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мого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фортепіано”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53556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428736"/>
            <a:ext cx="3661198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1000100" y="4643446"/>
            <a:ext cx="1874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Рояль Лесі  в Ялті</a:t>
            </a:r>
            <a:endParaRPr lang="ru-RU" dirty="0"/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00496" y="0"/>
            <a:ext cx="485775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Терплячість,самостійність,витримка,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справді були потрібні Лесі в період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30-літньої війни з хворобою.</a:t>
            </a:r>
          </a:p>
          <a:p>
            <a:pPr algn="ctr"/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“Щоб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не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плакать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,я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сміялась”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-скаже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вона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одному з віршів.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3071810"/>
            <a:ext cx="433509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чи легко це було - тамувати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нелюдський біль? Та вона не 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хотіла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щоб страждали через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неї інші ,тому,зціпивши зуби,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овчала.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Рисунок 7" descr="photo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2912635" cy="4073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1712913u8gduwqy8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3000372"/>
            <a:ext cx="2948940" cy="294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0"/>
            <a:ext cx="9238300" cy="7000900"/>
          </a:xfrm>
          <a:prstGeom prst="rect">
            <a:avLst/>
          </a:prstGeom>
        </p:spPr>
      </p:pic>
      <p:pic>
        <p:nvPicPr>
          <p:cNvPr id="5" name="Рисунок 4" descr="53556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14290"/>
            <a:ext cx="4533930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928662" y="4500570"/>
            <a:ext cx="2260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Сер</a:t>
            </a:r>
            <a:r>
              <a:rPr lang="uk-UA" dirty="0" err="1" smtClean="0"/>
              <a:t>гій</a:t>
            </a:r>
            <a:r>
              <a:rPr lang="uk-UA" dirty="0" smtClean="0"/>
              <a:t> </a:t>
            </a:r>
            <a:r>
              <a:rPr lang="uk-UA" dirty="0" err="1" smtClean="0"/>
              <a:t>Мержинський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214290"/>
            <a:ext cx="3857653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Ще один штрих до характеру </a:t>
            </a:r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поетеси-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 її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тосунки з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Мержинським.На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таку любов здатна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лише людина шляхетної душі і глибоких почувань.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2928934"/>
            <a:ext cx="435768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Сергій не кохав Лесю,але саме вона поїхала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Мінськ до приреченого хворого,коли всі 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залишили </a:t>
            </a:r>
            <a:r>
              <a:rPr lang="uk-UA" sz="2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його.Поїхала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навіть переступивши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через заборону матері.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фон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300" y="-142900"/>
            <a:ext cx="9238300" cy="7000900"/>
          </a:xfrm>
          <a:prstGeom prst="rect">
            <a:avLst/>
          </a:prstGeom>
        </p:spPr>
      </p:pic>
      <p:pic>
        <p:nvPicPr>
          <p:cNvPr id="5" name="Рисунок 4" descr="53556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28"/>
            <a:ext cx="4929223" cy="3943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535564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670" y="3643314"/>
            <a:ext cx="3125383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572132" y="0"/>
            <a:ext cx="335758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ніч смерті коханого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Вона створила драму</a:t>
            </a:r>
          </a:p>
          <a:p>
            <a:pPr algn="ctr"/>
            <a:r>
              <a:rPr lang="uk-UA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“Одержима”</a:t>
            </a:r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і тому,як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апише згодом,пережила</a:t>
            </a:r>
          </a:p>
          <a:p>
            <a:pPr algn="ctr"/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цей немилосердний удар долі.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2786058"/>
            <a:ext cx="3286148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Ця сторінка життя відкрила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ам жінку люблячу,сильну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духом,саможертовну і </a:t>
            </a:r>
          </a:p>
          <a:p>
            <a:pPr algn="ctr"/>
            <a:r>
              <a:rPr lang="uk-UA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</a:t>
            </a:r>
            <a:r>
              <a:rPr lang="uk-UA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ероїчну.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498</Words>
  <Application>Microsoft Office PowerPoint</Application>
  <PresentationFormat>Экран (4:3)</PresentationFormat>
  <Paragraphs>98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84</cp:revision>
  <dcterms:created xsi:type="dcterms:W3CDTF">2011-02-14T16:48:53Z</dcterms:created>
  <dcterms:modified xsi:type="dcterms:W3CDTF">2016-10-31T09:36:06Z</dcterms:modified>
</cp:coreProperties>
</file>