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8" r:id="rId3"/>
    <p:sldId id="270" r:id="rId4"/>
    <p:sldId id="260" r:id="rId5"/>
    <p:sldId id="271" r:id="rId6"/>
    <p:sldId id="257" r:id="rId7"/>
    <p:sldId id="264" r:id="rId8"/>
    <p:sldId id="265" r:id="rId9"/>
    <p:sldId id="263" r:id="rId10"/>
    <p:sldId id="261" r:id="rId11"/>
    <p:sldId id="266" r:id="rId1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4" autoAdjust="0"/>
    <p:restoredTop sz="94660"/>
  </p:normalViewPr>
  <p:slideViewPr>
    <p:cSldViewPr snapToGrid="0">
      <p:cViewPr varScale="1">
        <p:scale>
          <a:sx n="62" d="100"/>
          <a:sy n="62" d="100"/>
        </p:scale>
        <p:origin x="9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66319-9F01-4E63-9648-3DF413DDA33C}" type="datetimeFigureOut">
              <a:rPr lang="uk-UA" smtClean="0"/>
              <a:t>22.10.2022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2DAA8-7E65-4F83-845B-553415BC22A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5372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66319-9F01-4E63-9648-3DF413DDA33C}" type="datetimeFigureOut">
              <a:rPr lang="uk-UA" smtClean="0"/>
              <a:t>22.10.2022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2DAA8-7E65-4F83-845B-553415BC22A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3719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66319-9F01-4E63-9648-3DF413DDA33C}" type="datetimeFigureOut">
              <a:rPr lang="uk-UA" smtClean="0"/>
              <a:t>22.10.2022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2DAA8-7E65-4F83-845B-553415BC22A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3239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66319-9F01-4E63-9648-3DF413DDA33C}" type="datetimeFigureOut">
              <a:rPr lang="uk-UA" smtClean="0"/>
              <a:t>22.10.2022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2DAA8-7E65-4F83-845B-553415BC22A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9730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66319-9F01-4E63-9648-3DF413DDA33C}" type="datetimeFigureOut">
              <a:rPr lang="uk-UA" smtClean="0"/>
              <a:t>22.10.2022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2DAA8-7E65-4F83-845B-553415BC22A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9375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66319-9F01-4E63-9648-3DF413DDA33C}" type="datetimeFigureOut">
              <a:rPr lang="uk-UA" smtClean="0"/>
              <a:t>22.10.2022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2DAA8-7E65-4F83-845B-553415BC22A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8503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66319-9F01-4E63-9648-3DF413DDA33C}" type="datetimeFigureOut">
              <a:rPr lang="uk-UA" smtClean="0"/>
              <a:t>22.10.2022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2DAA8-7E65-4F83-845B-553415BC22A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1797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66319-9F01-4E63-9648-3DF413DDA33C}" type="datetimeFigureOut">
              <a:rPr lang="uk-UA" smtClean="0"/>
              <a:t>22.10.2022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2DAA8-7E65-4F83-845B-553415BC22A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0093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66319-9F01-4E63-9648-3DF413DDA33C}" type="datetimeFigureOut">
              <a:rPr lang="uk-UA" smtClean="0"/>
              <a:t>22.10.2022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2DAA8-7E65-4F83-845B-553415BC22A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7906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66319-9F01-4E63-9648-3DF413DDA33C}" type="datetimeFigureOut">
              <a:rPr lang="uk-UA" smtClean="0"/>
              <a:t>22.10.2022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2DAA8-7E65-4F83-845B-553415BC22A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2026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66319-9F01-4E63-9648-3DF413DDA33C}" type="datetimeFigureOut">
              <a:rPr lang="uk-UA" smtClean="0"/>
              <a:t>22.10.2022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2DAA8-7E65-4F83-845B-553415BC22A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7889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66319-9F01-4E63-9648-3DF413DDA33C}" type="datetimeFigureOut">
              <a:rPr lang="uk-UA" smtClean="0"/>
              <a:t>22.10.2022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2DAA8-7E65-4F83-845B-553415BC22A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55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90420" y="863800"/>
            <a:ext cx="6764768" cy="471001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br>
              <a:rPr lang="uk-UA" sz="107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uk-UA" sz="107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ЛЕКСИКА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4402" y="140525"/>
            <a:ext cx="159530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8800" b="1" dirty="0">
                <a:solidFill>
                  <a:schemeClr val="bg1"/>
                </a:solidFill>
                <a:latin typeface="+mj-lt"/>
              </a:rPr>
              <a:t>№1</a:t>
            </a:r>
          </a:p>
        </p:txBody>
      </p:sp>
      <p:pic>
        <p:nvPicPr>
          <p:cNvPr id="5" name="Picture 2" descr="D:\УМЛ 2019-2020\фото блог\малюнки\46b48ff5dea1e8c04bc5a53cc4723d74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18" y="863800"/>
            <a:ext cx="3701386" cy="471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778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1959" t="47528" r="48287" b="26166"/>
          <a:stretch/>
        </p:blipFill>
        <p:spPr>
          <a:xfrm>
            <a:off x="696036" y="2088105"/>
            <a:ext cx="11005319" cy="40943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19115" y="723329"/>
            <a:ext cx="8352431" cy="573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/>
              <a:t>Порівняйте і запам'ятайте!</a:t>
            </a:r>
          </a:p>
        </p:txBody>
      </p:sp>
    </p:spTree>
    <p:extLst>
      <p:ext uri="{BB962C8B-B14F-4D97-AF65-F5344CB8AC3E}">
        <p14:creationId xmlns:p14="http://schemas.microsoft.com/office/powerpoint/2010/main" val="1894481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2169" t="49656" r="48811" b="19450"/>
          <a:stretch/>
        </p:blipFill>
        <p:spPr>
          <a:xfrm>
            <a:off x="314884" y="1315091"/>
            <a:ext cx="11323172" cy="504031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57245" y="410122"/>
            <a:ext cx="8352431" cy="573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/>
              <a:t>Порівняйте і запам'ятайте!</a:t>
            </a:r>
          </a:p>
        </p:txBody>
      </p:sp>
    </p:spTree>
    <p:extLst>
      <p:ext uri="{BB962C8B-B14F-4D97-AF65-F5344CB8AC3E}">
        <p14:creationId xmlns:p14="http://schemas.microsoft.com/office/powerpoint/2010/main" val="3685134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3287" t="59095" r="47238" b="23554"/>
          <a:stretch/>
        </p:blipFill>
        <p:spPr>
          <a:xfrm>
            <a:off x="1310183" y="2402004"/>
            <a:ext cx="10044754" cy="33244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3287" t="35774" r="47238" b="57592"/>
          <a:stretch/>
        </p:blipFill>
        <p:spPr>
          <a:xfrm>
            <a:off x="1411740" y="1216926"/>
            <a:ext cx="10120618" cy="128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04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2763" t="39133" r="48706" b="40905"/>
          <a:stretch/>
        </p:blipFill>
        <p:spPr>
          <a:xfrm>
            <a:off x="545910" y="1201003"/>
            <a:ext cx="10997802" cy="432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336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0805" t="22341" r="49336" b="30271"/>
          <a:stretch/>
        </p:blipFill>
        <p:spPr>
          <a:xfrm>
            <a:off x="1037230" y="518615"/>
            <a:ext cx="8555103" cy="57184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44453" y="518615"/>
            <a:ext cx="1897039" cy="3548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tx1"/>
                </a:solidFill>
              </a:rPr>
              <a:t>На базарі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16155" y="1446663"/>
            <a:ext cx="805217" cy="2593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>
                <a:solidFill>
                  <a:srgbClr val="C00000"/>
                </a:solidFill>
              </a:rPr>
              <a:t> </a:t>
            </a:r>
            <a:r>
              <a:rPr lang="uk-UA" sz="1600" dirty="0">
                <a:solidFill>
                  <a:schemeClr val="tx1"/>
                </a:solidFill>
              </a:rPr>
              <a:t>базарі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41492" y="2977487"/>
            <a:ext cx="750628" cy="2297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>
                <a:solidFill>
                  <a:srgbClr val="C00000"/>
                </a:solidFill>
              </a:rPr>
              <a:t> </a:t>
            </a:r>
            <a:r>
              <a:rPr lang="uk-UA" sz="1400" dirty="0">
                <a:solidFill>
                  <a:schemeClr val="tx1"/>
                </a:solidFill>
              </a:rPr>
              <a:t>базарі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41492" y="3549556"/>
            <a:ext cx="750628" cy="1762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>
                <a:solidFill>
                  <a:srgbClr val="C00000"/>
                </a:solidFill>
              </a:rPr>
              <a:t> </a:t>
            </a:r>
            <a:r>
              <a:rPr lang="uk-UA" sz="1400" dirty="0">
                <a:solidFill>
                  <a:schemeClr val="tx1"/>
                </a:solidFill>
              </a:rPr>
              <a:t>базар</a:t>
            </a:r>
          </a:p>
        </p:txBody>
      </p:sp>
    </p:spTree>
    <p:extLst>
      <p:ext uri="{BB962C8B-B14F-4D97-AF65-F5344CB8AC3E}">
        <p14:creationId xmlns:p14="http://schemas.microsoft.com/office/powerpoint/2010/main" val="2580503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2658" t="53125" r="46294" b="7323"/>
          <a:stretch/>
        </p:blipFill>
        <p:spPr>
          <a:xfrm>
            <a:off x="2017217" y="979581"/>
            <a:ext cx="8207601" cy="58784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2658" t="31483" r="46294" b="62288"/>
          <a:stretch/>
        </p:blipFill>
        <p:spPr>
          <a:xfrm>
            <a:off x="2017218" y="173608"/>
            <a:ext cx="8207601" cy="92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917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1959" t="38386" r="48287" b="27613"/>
          <a:stretch/>
        </p:blipFill>
        <p:spPr>
          <a:xfrm>
            <a:off x="0" y="392421"/>
            <a:ext cx="6776083" cy="32583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2693" t="46594" r="50175" b="31204"/>
          <a:stretch/>
        </p:blipFill>
        <p:spPr>
          <a:xfrm>
            <a:off x="270241" y="3470392"/>
            <a:ext cx="6122596" cy="20581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2379" t="21595" r="50594" b="31717"/>
          <a:stretch/>
        </p:blipFill>
        <p:spPr>
          <a:xfrm>
            <a:off x="6392838" y="542546"/>
            <a:ext cx="5799161" cy="41111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13637" t="31483" r="51434" b="49860"/>
          <a:stretch/>
        </p:blipFill>
        <p:spPr>
          <a:xfrm>
            <a:off x="6508789" y="4653650"/>
            <a:ext cx="5567258" cy="16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264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4861" t="34282" r="50650" b="50606"/>
          <a:stretch/>
        </p:blipFill>
        <p:spPr>
          <a:xfrm>
            <a:off x="623177" y="2320119"/>
            <a:ext cx="10621108" cy="368489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19115" y="723329"/>
            <a:ext cx="8352431" cy="573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/>
              <a:t>Порівняйте і запам'ятайте!</a:t>
            </a:r>
          </a:p>
        </p:txBody>
      </p:sp>
    </p:spTree>
    <p:extLst>
      <p:ext uri="{BB962C8B-B14F-4D97-AF65-F5344CB8AC3E}">
        <p14:creationId xmlns:p14="http://schemas.microsoft.com/office/powerpoint/2010/main" val="3595190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1923" t="29431" r="46713" b="51166"/>
          <a:stretch/>
        </p:blipFill>
        <p:spPr>
          <a:xfrm>
            <a:off x="0" y="1501255"/>
            <a:ext cx="11849663" cy="41216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19115" y="723329"/>
            <a:ext cx="8352431" cy="573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/>
              <a:t>Порівняйте і запам'ятайте!</a:t>
            </a:r>
          </a:p>
        </p:txBody>
      </p:sp>
    </p:spTree>
    <p:extLst>
      <p:ext uri="{BB962C8B-B14F-4D97-AF65-F5344CB8AC3E}">
        <p14:creationId xmlns:p14="http://schemas.microsoft.com/office/powerpoint/2010/main" val="2750317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3078" t="56670" r="48287" b="23181"/>
          <a:stretch/>
        </p:blipFill>
        <p:spPr>
          <a:xfrm>
            <a:off x="259308" y="1760560"/>
            <a:ext cx="10625534" cy="420351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19115" y="723329"/>
            <a:ext cx="8352431" cy="573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/>
              <a:t>Порівняйте і запам'ятайте!</a:t>
            </a:r>
          </a:p>
        </p:txBody>
      </p:sp>
    </p:spTree>
    <p:extLst>
      <p:ext uri="{BB962C8B-B14F-4D97-AF65-F5344CB8AC3E}">
        <p14:creationId xmlns:p14="http://schemas.microsoft.com/office/powerpoint/2010/main" val="36251230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32</Words>
  <Application>Microsoft Office PowerPoint</Application>
  <PresentationFormat>Широкий екран</PresentationFormat>
  <Paragraphs>11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6" baseType="lpstr">
      <vt:lpstr>Arial</vt:lpstr>
      <vt:lpstr>Arial Narrow</vt:lpstr>
      <vt:lpstr>Calibri</vt:lpstr>
      <vt:lpstr>Calibri Light</vt:lpstr>
      <vt:lpstr>Тема Office</vt:lpstr>
      <vt:lpstr> ЛЕКСИКА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vip-fast</dc:creator>
  <cp:lastModifiedBy>user</cp:lastModifiedBy>
  <cp:revision>10</cp:revision>
  <dcterms:created xsi:type="dcterms:W3CDTF">2022-04-19T08:32:05Z</dcterms:created>
  <dcterms:modified xsi:type="dcterms:W3CDTF">2022-10-22T10:49:14Z</dcterms:modified>
</cp:coreProperties>
</file>