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7" r:id="rId4"/>
    <p:sldId id="258" r:id="rId5"/>
    <p:sldId id="263" r:id="rId6"/>
    <p:sldId id="262" r:id="rId7"/>
    <p:sldId id="259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421-28B0-4DAB-B97C-ADA511CDD4A0}" type="datetimeFigureOut">
              <a:rPr lang="uk-UA" smtClean="0"/>
              <a:t>25.05.2022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5146-D32E-4C23-B897-75C9C52BA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249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421-28B0-4DAB-B97C-ADA511CDD4A0}" type="datetimeFigureOut">
              <a:rPr lang="uk-UA" smtClean="0"/>
              <a:t>25.05.2022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5146-D32E-4C23-B897-75C9C52BA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36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421-28B0-4DAB-B97C-ADA511CDD4A0}" type="datetimeFigureOut">
              <a:rPr lang="uk-UA" smtClean="0"/>
              <a:t>25.05.2022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5146-D32E-4C23-B897-75C9C52BA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274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421-28B0-4DAB-B97C-ADA511CDD4A0}" type="datetimeFigureOut">
              <a:rPr lang="uk-UA" smtClean="0"/>
              <a:t>25.05.2022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5146-D32E-4C23-B897-75C9C52BA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747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421-28B0-4DAB-B97C-ADA511CDD4A0}" type="datetimeFigureOut">
              <a:rPr lang="uk-UA" smtClean="0"/>
              <a:t>25.05.2022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5146-D32E-4C23-B897-75C9C52BA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620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421-28B0-4DAB-B97C-ADA511CDD4A0}" type="datetimeFigureOut">
              <a:rPr lang="uk-UA" smtClean="0"/>
              <a:t>25.05.2022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5146-D32E-4C23-B897-75C9C52BA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620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421-28B0-4DAB-B97C-ADA511CDD4A0}" type="datetimeFigureOut">
              <a:rPr lang="uk-UA" smtClean="0"/>
              <a:t>25.05.2022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5146-D32E-4C23-B897-75C9C52BA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661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421-28B0-4DAB-B97C-ADA511CDD4A0}" type="datetimeFigureOut">
              <a:rPr lang="uk-UA" smtClean="0"/>
              <a:t>25.05.2022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5146-D32E-4C23-B897-75C9C52BA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182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421-28B0-4DAB-B97C-ADA511CDD4A0}" type="datetimeFigureOut">
              <a:rPr lang="uk-UA" smtClean="0"/>
              <a:t>25.05.2022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5146-D32E-4C23-B897-75C9C52BA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90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421-28B0-4DAB-B97C-ADA511CDD4A0}" type="datetimeFigureOut">
              <a:rPr lang="uk-UA" smtClean="0"/>
              <a:t>25.05.2022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5146-D32E-4C23-B897-75C9C52BA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234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421-28B0-4DAB-B97C-ADA511CDD4A0}" type="datetimeFigureOut">
              <a:rPr lang="uk-UA" smtClean="0"/>
              <a:t>25.05.2022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5146-D32E-4C23-B897-75C9C52BA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458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B421-28B0-4DAB-B97C-ADA511CDD4A0}" type="datetimeFigureOut">
              <a:rPr lang="uk-UA" smtClean="0"/>
              <a:t>25.05.2022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65146-D32E-4C23-B897-75C9C52BA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00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0420" y="863800"/>
            <a:ext cx="6764768" cy="471001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107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107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107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РОЗМОВНІ КЛУБИ</a:t>
            </a:r>
            <a:r>
              <a:rPr lang="uk-UA" sz="107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10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4900" dirty="0" smtClean="0">
                <a:solidFill>
                  <a:schemeClr val="accent1">
                    <a:lumMod val="75000"/>
                  </a:schemeClr>
                </a:solidFill>
              </a:rPr>
              <a:t>Тернопіль, 2022</a:t>
            </a:r>
            <a:endParaRPr lang="uk-UA" sz="4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402" y="140525"/>
            <a:ext cx="15953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dirty="0">
                <a:solidFill>
                  <a:schemeClr val="bg1"/>
                </a:solidFill>
                <a:latin typeface="+mj-lt"/>
              </a:rPr>
              <a:t>№1</a:t>
            </a:r>
          </a:p>
        </p:txBody>
      </p:sp>
      <p:pic>
        <p:nvPicPr>
          <p:cNvPr id="5" name="Picture 2" descr="D:\УМЛ 2019-2020\фото блог\малюнки\46b48ff5dea1e8c04bc5a53cc4723d74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14" y="863799"/>
            <a:ext cx="3701386" cy="471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0471" y="545910"/>
            <a:ext cx="2669275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Impact" panose="020B0806030902050204" pitchFamily="34" charset="0"/>
              </a:rPr>
              <a:t>«ЄДИНІ»</a:t>
            </a:r>
            <a:endParaRPr lang="uk-UA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83" y="239985"/>
            <a:ext cx="5007591" cy="37556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5660" y="4273736"/>
            <a:ext cx="63388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0" dirty="0" smtClean="0">
                <a:solidFill>
                  <a:schemeClr val="tx2"/>
                </a:solidFill>
                <a:effectLst/>
                <a:latin typeface="Lucida Grande"/>
              </a:rPr>
              <a:t>ТЗОШ№14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 smtClean="0">
                <a:effectLst/>
                <a:latin typeface="Lucida Grande"/>
              </a:rPr>
              <a:t>Добровольська Оксана - директор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 smtClean="0">
                <a:effectLst/>
                <a:latin typeface="Lucida Grande"/>
              </a:rPr>
              <a:t>Юрин Світлана - заступник директора, учитель української мови і літератури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 smtClean="0">
                <a:effectLst/>
                <a:latin typeface="Lucida Grande"/>
              </a:rPr>
              <a:t>Яськів Галина – учитель української мови і літератури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 err="1" smtClean="0">
                <a:effectLst/>
                <a:latin typeface="Lucida Grande"/>
              </a:rPr>
              <a:t>Снітовська</a:t>
            </a:r>
            <a:r>
              <a:rPr lang="uk-UA" b="0" i="0" dirty="0" smtClean="0">
                <a:effectLst/>
                <a:latin typeface="Lucida Grande"/>
              </a:rPr>
              <a:t> Галина – учитель української мови і літератури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 smtClean="0">
                <a:effectLst/>
                <a:latin typeface="Lucida Grande"/>
              </a:rPr>
              <a:t>Софія </a:t>
            </a:r>
            <a:r>
              <a:rPr lang="uk-UA" b="0" i="0" dirty="0" err="1" smtClean="0">
                <a:effectLst/>
                <a:latin typeface="Lucida Grande"/>
              </a:rPr>
              <a:t>Максим'як</a:t>
            </a:r>
            <a:r>
              <a:rPr lang="uk-UA" b="0" i="0" dirty="0" smtClean="0">
                <a:effectLst/>
                <a:latin typeface="Lucida Grande"/>
              </a:rPr>
              <a:t> - учитель української мови і літератури</a:t>
            </a:r>
            <a:endParaRPr lang="uk-UA" b="0" i="0" dirty="0">
              <a:effectLst/>
              <a:latin typeface="Lucida Grande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53" y="2647666"/>
            <a:ext cx="5245859" cy="393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1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805" y="304480"/>
            <a:ext cx="2669275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Impact" panose="020B0806030902050204" pitchFamily="34" charset="0"/>
              </a:rPr>
              <a:t>«ЄДИНІ»</a:t>
            </a:r>
            <a:endParaRPr lang="uk-UA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660" y="1760562"/>
            <a:ext cx="44491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tx2"/>
                </a:solidFill>
              </a:rPr>
              <a:t>ТЗОШ№16</a:t>
            </a:r>
          </a:p>
          <a:p>
            <a:r>
              <a:rPr lang="uk-UA" dirty="0" err="1"/>
              <a:t>Базунова</a:t>
            </a:r>
            <a:r>
              <a:rPr lang="uk-UA" dirty="0"/>
              <a:t> Руслана – директор, учитель української мови і літератури</a:t>
            </a:r>
          </a:p>
          <a:p>
            <a:r>
              <a:rPr lang="uk-UA" dirty="0" err="1"/>
              <a:t>Балящук</a:t>
            </a:r>
            <a:r>
              <a:rPr lang="uk-UA" dirty="0"/>
              <a:t> Марія - заступник директора, учитель української мови і літератури</a:t>
            </a:r>
          </a:p>
          <a:p>
            <a:r>
              <a:rPr lang="uk-UA" dirty="0" err="1"/>
              <a:t>Роговська</a:t>
            </a:r>
            <a:r>
              <a:rPr lang="uk-UA" dirty="0"/>
              <a:t> Лілія – учитель </a:t>
            </a:r>
            <a:r>
              <a:rPr lang="uk-UA" dirty="0" smtClean="0"/>
              <a:t>початкових </a:t>
            </a:r>
            <a:r>
              <a:rPr lang="uk-UA" dirty="0"/>
              <a:t>класів</a:t>
            </a:r>
          </a:p>
          <a:p>
            <a:r>
              <a:rPr lang="uk-UA" dirty="0"/>
              <a:t>Качанова Ірина – учитель української мови і літератури</a:t>
            </a:r>
          </a:p>
          <a:p>
            <a:r>
              <a:rPr lang="uk-UA" dirty="0" err="1"/>
              <a:t>Сіканович</a:t>
            </a:r>
            <a:r>
              <a:rPr lang="uk-UA" dirty="0"/>
              <a:t> Ірина – учитель української мови і літератури</a:t>
            </a:r>
          </a:p>
          <a:p>
            <a:r>
              <a:rPr lang="uk-UA" dirty="0" err="1"/>
              <a:t>Савінцева</a:t>
            </a:r>
            <a:r>
              <a:rPr lang="uk-UA" dirty="0"/>
              <a:t> Людмила – учитель української мови і літератури</a:t>
            </a:r>
          </a:p>
          <a:p>
            <a:r>
              <a:rPr lang="uk-UA" dirty="0"/>
              <a:t>Іванюк Тетяна – учитель української мови і літератури</a:t>
            </a:r>
          </a:p>
          <a:p>
            <a:r>
              <a:rPr lang="uk-UA" dirty="0"/>
              <a:t>Заєць Аліна   -   педагог- організатор</a:t>
            </a:r>
          </a:p>
          <a:p>
            <a:r>
              <a:rPr lang="uk-UA" dirty="0"/>
              <a:t>Іванюк Тетяна  - психолог</a:t>
            </a:r>
          </a:p>
          <a:p>
            <a:r>
              <a:rPr lang="uk-UA" dirty="0" err="1"/>
              <a:t>Сіканович</a:t>
            </a:r>
            <a:r>
              <a:rPr lang="uk-UA" dirty="0"/>
              <a:t>  Ірина  -  соціальний педагог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67" y="1487608"/>
            <a:ext cx="7138831" cy="475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0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186" y="953615"/>
            <a:ext cx="2669275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Impact" panose="020B0806030902050204" pitchFamily="34" charset="0"/>
              </a:rPr>
              <a:t>«ЄДИНІ»</a:t>
            </a:r>
            <a:endParaRPr lang="uk-UA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672" y="2524836"/>
            <a:ext cx="36303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2"/>
                </a:solidFill>
              </a:rPr>
              <a:t>ТЗОШ№18</a:t>
            </a:r>
          </a:p>
          <a:p>
            <a:r>
              <a:rPr lang="uk-UA" dirty="0" err="1"/>
              <a:t>Заброцький</a:t>
            </a:r>
            <a:r>
              <a:rPr lang="uk-UA" dirty="0"/>
              <a:t> Руслан - директор</a:t>
            </a:r>
          </a:p>
          <a:p>
            <a:r>
              <a:rPr lang="uk-UA" dirty="0"/>
              <a:t>Когут Світлана Миколаївна - заступник директора, учитель української мови  і літератури</a:t>
            </a:r>
          </a:p>
          <a:p>
            <a:r>
              <a:rPr lang="uk-UA" dirty="0" err="1"/>
              <a:t>Осуховська</a:t>
            </a:r>
            <a:r>
              <a:rPr lang="uk-UA" dirty="0"/>
              <a:t> Ірина Миколаївна – психолог</a:t>
            </a:r>
          </a:p>
          <a:p>
            <a:r>
              <a:rPr lang="uk-UA" dirty="0" err="1"/>
              <a:t>Марущак</a:t>
            </a:r>
            <a:r>
              <a:rPr lang="uk-UA" dirty="0"/>
              <a:t> Світлана Адамівна - соціальний педагог</a:t>
            </a:r>
          </a:p>
          <a:p>
            <a:r>
              <a:rPr lang="uk-UA" dirty="0" err="1"/>
              <a:t>Радахевич</a:t>
            </a:r>
            <a:r>
              <a:rPr lang="uk-UA" dirty="0"/>
              <a:t> Марія Борисівна - учитель музики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95" y="824826"/>
            <a:ext cx="7115033" cy="53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93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202987"/>
            <a:ext cx="2669275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Impact" panose="020B0806030902050204" pitchFamily="34" charset="0"/>
              </a:rPr>
              <a:t>«ЄДИНІ»</a:t>
            </a:r>
            <a:endParaRPr lang="uk-UA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421" y="1698080"/>
            <a:ext cx="595042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2"/>
                </a:solidFill>
              </a:rPr>
              <a:t>ТЗОШ№19</a:t>
            </a:r>
          </a:p>
          <a:p>
            <a:r>
              <a:rPr lang="uk-UA" dirty="0"/>
              <a:t>Бачинська Л.М.- директор</a:t>
            </a:r>
          </a:p>
          <a:p>
            <a:r>
              <a:rPr lang="uk-UA" dirty="0" err="1"/>
              <a:t>Кушнірчук</a:t>
            </a:r>
            <a:r>
              <a:rPr lang="uk-UA" dirty="0"/>
              <a:t> В.В.- заступник директора</a:t>
            </a:r>
          </a:p>
          <a:p>
            <a:r>
              <a:rPr lang="uk-UA" dirty="0"/>
              <a:t>Франків Н.С.- заступник директора</a:t>
            </a:r>
          </a:p>
          <a:p>
            <a:r>
              <a:rPr lang="uk-UA" dirty="0"/>
              <a:t>Кушнір С.В.- заступник директора</a:t>
            </a:r>
          </a:p>
          <a:p>
            <a:r>
              <a:rPr lang="uk-UA" dirty="0"/>
              <a:t>Татарин Н. Ю.- психолог</a:t>
            </a:r>
          </a:p>
          <a:p>
            <a:r>
              <a:rPr lang="uk-UA" dirty="0" err="1"/>
              <a:t>Топоренко</a:t>
            </a:r>
            <a:r>
              <a:rPr lang="uk-UA" dirty="0"/>
              <a:t> О. Ю.- соціальний педагог</a:t>
            </a:r>
          </a:p>
          <a:p>
            <a:r>
              <a:rPr lang="uk-UA" dirty="0"/>
              <a:t>Євтушенко С. М. - педагог-організатор</a:t>
            </a:r>
          </a:p>
          <a:p>
            <a:r>
              <a:rPr lang="uk-UA" dirty="0"/>
              <a:t>Ярема О.І. -  бібліотекар</a:t>
            </a:r>
          </a:p>
          <a:p>
            <a:r>
              <a:rPr lang="uk-UA" dirty="0"/>
              <a:t>Бойко О.С. – учитель української мови і літератури</a:t>
            </a:r>
          </a:p>
          <a:p>
            <a:r>
              <a:rPr lang="uk-UA" dirty="0"/>
              <a:t>Дрозд О.Б. – учитель української мови і літератури</a:t>
            </a:r>
          </a:p>
          <a:p>
            <a:r>
              <a:rPr lang="uk-UA" dirty="0" err="1"/>
              <a:t>Ходякова</a:t>
            </a:r>
            <a:r>
              <a:rPr lang="uk-UA" dirty="0"/>
              <a:t> Т.І. – учитель української мови і літератури</a:t>
            </a:r>
          </a:p>
          <a:p>
            <a:r>
              <a:rPr lang="uk-UA" dirty="0"/>
              <a:t>Ковальчук Л.В. – учитель української мови і літератури</a:t>
            </a:r>
          </a:p>
          <a:p>
            <a:r>
              <a:rPr lang="uk-UA" dirty="0" err="1"/>
              <a:t>Бутрин</a:t>
            </a:r>
            <a:r>
              <a:rPr lang="uk-UA" dirty="0"/>
              <a:t> Г.В. – учитель української мови і літератури</a:t>
            </a:r>
          </a:p>
          <a:p>
            <a:r>
              <a:rPr lang="uk-UA" dirty="0"/>
              <a:t>Федорович Г.О. – учитель української мови і літератури</a:t>
            </a:r>
          </a:p>
          <a:p>
            <a:r>
              <a:rPr lang="uk-UA" dirty="0"/>
              <a:t>Франків Ж.П. – вчитель зарубіжної літератури і літератури</a:t>
            </a:r>
          </a:p>
          <a:p>
            <a:r>
              <a:rPr lang="uk-UA" dirty="0" err="1"/>
              <a:t>Сидій</a:t>
            </a:r>
            <a:r>
              <a:rPr lang="uk-UA" dirty="0"/>
              <a:t> А.О. – вчитель зарубіжної літератури і літератури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54" y="2591726"/>
            <a:ext cx="5415409" cy="40615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22" y="203367"/>
            <a:ext cx="5104263" cy="38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5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556" y="639255"/>
            <a:ext cx="2669275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Impact" panose="020B0806030902050204" pitchFamily="34" charset="0"/>
              </a:rPr>
              <a:t>«ЄДИНІ»</a:t>
            </a:r>
            <a:endParaRPr lang="uk-UA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476" y="639255"/>
            <a:ext cx="91576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2"/>
                </a:solidFill>
              </a:rPr>
              <a:t>ТЗОШ№27</a:t>
            </a:r>
          </a:p>
          <a:p>
            <a:r>
              <a:rPr lang="uk-UA" sz="1600" dirty="0" err="1"/>
              <a:t>Ільчук</a:t>
            </a:r>
            <a:r>
              <a:rPr lang="uk-UA" sz="1600" dirty="0"/>
              <a:t> Людмила Михайлівна ( директорка школи)</a:t>
            </a:r>
          </a:p>
          <a:p>
            <a:r>
              <a:rPr lang="uk-UA" sz="1600" dirty="0"/>
              <a:t>Бойко Галина Іллівна ( учителька української мови і літератури)</a:t>
            </a:r>
          </a:p>
          <a:p>
            <a:r>
              <a:rPr lang="uk-UA" sz="1600" dirty="0" err="1"/>
              <a:t>Вальчак</a:t>
            </a:r>
            <a:r>
              <a:rPr lang="uk-UA" sz="1600" dirty="0"/>
              <a:t> Ганна Остапівна ( учителька української мови і літератури)</a:t>
            </a:r>
          </a:p>
          <a:p>
            <a:r>
              <a:rPr lang="uk-UA" sz="1600" dirty="0" err="1"/>
              <a:t>Курус</a:t>
            </a:r>
            <a:r>
              <a:rPr lang="uk-UA" sz="1600" dirty="0"/>
              <a:t> Ірина Іванівна (учителька української мови і літератури, педагог-організатор)</a:t>
            </a:r>
          </a:p>
          <a:p>
            <a:r>
              <a:rPr lang="uk-UA" sz="1600" dirty="0"/>
              <a:t>Когут Валентина Євгенівна (учителька української мови і літератури)</a:t>
            </a:r>
          </a:p>
          <a:p>
            <a:r>
              <a:rPr lang="uk-UA" sz="1600" dirty="0"/>
              <a:t>Сава Ірина Богданівна (учителька української мови і літератури)</a:t>
            </a:r>
          </a:p>
          <a:p>
            <a:r>
              <a:rPr lang="uk-UA" sz="1600" dirty="0" err="1"/>
              <a:t>Намака</a:t>
            </a:r>
            <a:r>
              <a:rPr lang="uk-UA" sz="1600" dirty="0"/>
              <a:t> Наталія Ярославівна ( учителька української мови і літератури)</a:t>
            </a:r>
          </a:p>
          <a:p>
            <a:r>
              <a:rPr lang="uk-UA" sz="1600" dirty="0"/>
              <a:t>Антонів Ірина Василівна (учителька української мови і літератури)</a:t>
            </a:r>
          </a:p>
          <a:p>
            <a:r>
              <a:rPr lang="uk-UA" sz="1600" dirty="0" err="1"/>
              <a:t>Смертіна</a:t>
            </a:r>
            <a:r>
              <a:rPr lang="uk-UA" sz="1600" dirty="0"/>
              <a:t> Олена </a:t>
            </a:r>
            <a:r>
              <a:rPr lang="uk-UA" sz="1600" dirty="0" err="1"/>
              <a:t>Стахіївна</a:t>
            </a:r>
            <a:r>
              <a:rPr lang="uk-UA" sz="1600" dirty="0"/>
              <a:t> ( учителька української мови і літератури)</a:t>
            </a:r>
          </a:p>
          <a:p>
            <a:r>
              <a:rPr lang="uk-UA" sz="1600" dirty="0" err="1"/>
              <a:t>Сербіна</a:t>
            </a:r>
            <a:r>
              <a:rPr lang="uk-UA" sz="1600" dirty="0"/>
              <a:t> </a:t>
            </a:r>
            <a:r>
              <a:rPr lang="uk-UA" sz="1600" dirty="0" err="1"/>
              <a:t>Ріта</a:t>
            </a:r>
            <a:r>
              <a:rPr lang="uk-UA" sz="1600" dirty="0"/>
              <a:t> Григорівна (психолог)</a:t>
            </a:r>
          </a:p>
          <a:p>
            <a:r>
              <a:rPr lang="uk-UA" sz="1600" dirty="0" err="1"/>
              <a:t>Спольська</a:t>
            </a:r>
            <a:r>
              <a:rPr lang="uk-UA" sz="1600" dirty="0"/>
              <a:t> Світлана </a:t>
            </a:r>
            <a:r>
              <a:rPr lang="uk-UA" sz="1600" dirty="0" err="1"/>
              <a:t>Франківна</a:t>
            </a:r>
            <a:r>
              <a:rPr lang="uk-UA" sz="1600" dirty="0"/>
              <a:t> ( учителька музики)</a:t>
            </a:r>
          </a:p>
          <a:p>
            <a:r>
              <a:rPr lang="uk-UA" sz="1600" dirty="0"/>
              <a:t>Поліщук Олександра Віталіївна (учителька фізкультури)</a:t>
            </a:r>
          </a:p>
          <a:p>
            <a:r>
              <a:rPr lang="uk-UA" sz="1600" dirty="0" err="1"/>
              <a:t>Сопотницький</a:t>
            </a:r>
            <a:r>
              <a:rPr lang="uk-UA" sz="1600" dirty="0"/>
              <a:t> Роман Степанович (учитель фізкультури)</a:t>
            </a:r>
          </a:p>
          <a:p>
            <a:r>
              <a:rPr lang="uk-UA" sz="1600" dirty="0" err="1"/>
              <a:t>Корнага</a:t>
            </a:r>
            <a:r>
              <a:rPr lang="uk-UA" sz="1600" dirty="0"/>
              <a:t> Василь Степанович (учитель фізкультури)</a:t>
            </a:r>
          </a:p>
          <a:p>
            <a:r>
              <a:rPr lang="uk-UA" sz="1600" dirty="0"/>
              <a:t>Трач Борис Борисович (учитель фізкультури)</a:t>
            </a:r>
          </a:p>
          <a:p>
            <a:r>
              <a:rPr lang="uk-UA" sz="1600" dirty="0" err="1"/>
              <a:t>Павлюс</a:t>
            </a:r>
            <a:r>
              <a:rPr lang="uk-UA" sz="1600" dirty="0"/>
              <a:t> Леся Йосипівна (вихователька групи продовженого дня)</a:t>
            </a:r>
          </a:p>
          <a:p>
            <a:r>
              <a:rPr lang="uk-UA" sz="1600" dirty="0" err="1"/>
              <a:t>Матлах</a:t>
            </a:r>
            <a:r>
              <a:rPr lang="uk-UA" sz="1600" dirty="0"/>
              <a:t> Світлана Іванівна (заступник директорки з виховної роботи)</a:t>
            </a:r>
          </a:p>
          <a:p>
            <a:r>
              <a:rPr lang="uk-UA" sz="1600" dirty="0" err="1"/>
              <a:t>Микитів</a:t>
            </a:r>
            <a:r>
              <a:rPr lang="uk-UA" sz="1600" dirty="0"/>
              <a:t> Надія Михайлівна (учителька трудового навчання)</a:t>
            </a:r>
          </a:p>
          <a:p>
            <a:r>
              <a:rPr lang="uk-UA" sz="1600" dirty="0"/>
              <a:t>Гуля Ольга Степанівна (вихователька групи продовженого дня)</a:t>
            </a:r>
          </a:p>
          <a:p>
            <a:r>
              <a:rPr lang="uk-UA" sz="1600" dirty="0" err="1"/>
              <a:t>ФІмляр</a:t>
            </a:r>
            <a:r>
              <a:rPr lang="uk-UA" sz="1600" dirty="0"/>
              <a:t> Ольга Ярославівна (вихователька групи продовженого дня)</a:t>
            </a:r>
          </a:p>
          <a:p>
            <a:r>
              <a:rPr lang="uk-UA" sz="1600" dirty="0" err="1"/>
              <a:t>Шидловський</a:t>
            </a:r>
            <a:r>
              <a:rPr lang="uk-UA" sz="1600" dirty="0"/>
              <a:t> Сергій Михайлович (учитель інформатики)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4"/>
          <a:stretch/>
        </p:blipFill>
        <p:spPr>
          <a:xfrm>
            <a:off x="6933062" y="2387439"/>
            <a:ext cx="4517410" cy="41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72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261" y="708731"/>
            <a:ext cx="2669275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Impact" panose="020B0806030902050204" pitchFamily="34" charset="0"/>
              </a:rPr>
              <a:t>«ЄДИНІ»</a:t>
            </a:r>
            <a:endParaRPr lang="uk-UA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714" y="2826127"/>
            <a:ext cx="59372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tx2"/>
                </a:solidFill>
              </a:rPr>
              <a:t>ТСШ</a:t>
            </a:r>
            <a:r>
              <a:rPr lang="uk-UA" sz="2800" b="1" dirty="0">
                <a:solidFill>
                  <a:schemeClr val="tx2"/>
                </a:solidFill>
              </a:rPr>
              <a:t>№</a:t>
            </a:r>
            <a:r>
              <a:rPr lang="uk-UA" sz="2800" b="1" dirty="0" smtClean="0">
                <a:solidFill>
                  <a:schemeClr val="tx2"/>
                </a:solidFill>
              </a:rPr>
              <a:t>29</a:t>
            </a:r>
          </a:p>
          <a:p>
            <a:r>
              <a:rPr lang="uk-UA" sz="2000" dirty="0" err="1" smtClean="0"/>
              <a:t>Ятищук</a:t>
            </a:r>
            <a:r>
              <a:rPr lang="uk-UA" sz="2000" dirty="0" smtClean="0"/>
              <a:t> </a:t>
            </a:r>
            <a:r>
              <a:rPr lang="uk-UA" sz="2000" dirty="0"/>
              <a:t>Анатолій - директор</a:t>
            </a:r>
          </a:p>
          <a:p>
            <a:r>
              <a:rPr lang="uk-UA" sz="2000" dirty="0"/>
              <a:t>Похила Лілія Володимирівна – учитель української мови і літератури</a:t>
            </a:r>
          </a:p>
          <a:p>
            <a:r>
              <a:rPr lang="uk-UA" sz="2000" dirty="0" err="1"/>
              <a:t>Вороняк</a:t>
            </a:r>
            <a:r>
              <a:rPr lang="uk-UA" sz="2000" dirty="0"/>
              <a:t> Тетяна Богданівна – учитель української мови і літератури</a:t>
            </a:r>
          </a:p>
          <a:p>
            <a:r>
              <a:rPr lang="uk-UA" sz="2000" dirty="0" err="1"/>
              <a:t>Злепко</a:t>
            </a:r>
            <a:r>
              <a:rPr lang="uk-UA" sz="2000" dirty="0"/>
              <a:t> Галина Миколаївна – учитель української мови і літератури</a:t>
            </a:r>
          </a:p>
          <a:p>
            <a:r>
              <a:rPr lang="uk-UA" sz="2000" dirty="0" err="1"/>
              <a:t>Кропельницька</a:t>
            </a:r>
            <a:r>
              <a:rPr lang="uk-UA" sz="2000" dirty="0"/>
              <a:t> Тетяна Іванівна – учитель української мови і літератури</a:t>
            </a:r>
          </a:p>
          <a:p>
            <a:r>
              <a:rPr lang="uk-UA" sz="2000" dirty="0" err="1"/>
              <a:t>Галянта</a:t>
            </a:r>
            <a:r>
              <a:rPr lang="uk-UA" sz="2000" dirty="0"/>
              <a:t> Лілія Володимирівна - </a:t>
            </a:r>
            <a:r>
              <a:rPr lang="uk-UA" sz="2000" dirty="0" smtClean="0"/>
              <a:t>психолог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56" y="386644"/>
            <a:ext cx="4676576" cy="2671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23" y="2356381"/>
            <a:ext cx="5427642" cy="40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9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3" y="80385"/>
            <a:ext cx="10636159" cy="6777615"/>
          </a:xfrm>
        </p:spPr>
      </p:pic>
    </p:spTree>
    <p:extLst>
      <p:ext uri="{BB962C8B-B14F-4D97-AF65-F5344CB8AC3E}">
        <p14:creationId xmlns:p14="http://schemas.microsoft.com/office/powerpoint/2010/main" val="62999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8663" y="633053"/>
            <a:ext cx="5822134" cy="53089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C00000"/>
                </a:solidFill>
              </a:rPr>
              <a:t>Освітні волонтери</a:t>
            </a:r>
            <a:r>
              <a:rPr lang="uk-UA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• </a:t>
            </a:r>
            <a:r>
              <a:rPr lang="uk-UA" b="1" dirty="0"/>
              <a:t>Гуцул </a:t>
            </a:r>
            <a:r>
              <a:rPr lang="uk-UA" b="1" dirty="0" smtClean="0"/>
              <a:t>Зоряна</a:t>
            </a:r>
            <a:r>
              <a:rPr lang="uk-UA" dirty="0" smtClean="0"/>
              <a:t>, </a:t>
            </a:r>
            <a:r>
              <a:rPr lang="uk-UA" b="1" i="1" dirty="0"/>
              <a:t>учитель української мови та літератури </a:t>
            </a:r>
            <a:r>
              <a:rPr lang="uk-UA" dirty="0"/>
              <a:t>ТСШ5</a:t>
            </a:r>
            <a:r>
              <a:rPr lang="uk-UA" dirty="0" smtClean="0"/>
              <a:t>;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• </a:t>
            </a:r>
            <a:r>
              <a:rPr lang="uk-UA" b="1" dirty="0"/>
              <a:t>Гапон </a:t>
            </a:r>
            <a:r>
              <a:rPr lang="uk-UA" b="1" dirty="0" smtClean="0"/>
              <a:t>Леся</a:t>
            </a:r>
            <a:r>
              <a:rPr lang="uk-UA" b="1" i="1" dirty="0" smtClean="0"/>
              <a:t>, </a:t>
            </a:r>
            <a:r>
              <a:rPr lang="uk-UA" b="1" i="1" dirty="0" smtClean="0"/>
              <a:t>кандидат філологічних наук, викладач української мови й літератури</a:t>
            </a:r>
            <a:r>
              <a:rPr lang="uk-UA" dirty="0" smtClean="0"/>
              <a:t>, консультант </a:t>
            </a:r>
            <a:r>
              <a:rPr lang="uk-UA" dirty="0"/>
              <a:t>Тернопільського комунального методичного центру науково-освітніх інновацій та моніторингу, асистент кафедри української мови та методики її навчання Тернопільського національного педагогічного університету ім. Володимира Гнатюка;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• </a:t>
            </a:r>
            <a:r>
              <a:rPr lang="uk-UA" b="1" dirty="0"/>
              <a:t>Бас </a:t>
            </a:r>
            <a:r>
              <a:rPr lang="uk-UA" b="1" dirty="0" smtClean="0"/>
              <a:t>Ольга</a:t>
            </a:r>
            <a:r>
              <a:rPr lang="uk-UA" dirty="0" smtClean="0"/>
              <a:t>, </a:t>
            </a:r>
            <a:r>
              <a:rPr lang="uk-UA" b="1" i="1" dirty="0"/>
              <a:t>учитель української мови та </a:t>
            </a:r>
            <a:r>
              <a:rPr lang="uk-UA" b="1" i="1" dirty="0" smtClean="0"/>
              <a:t>літератури</a:t>
            </a:r>
            <a:r>
              <a:rPr lang="uk-UA" b="1" dirty="0" smtClean="0"/>
              <a:t>, </a:t>
            </a:r>
            <a:r>
              <a:rPr lang="uk-UA" dirty="0" smtClean="0"/>
              <a:t>спеціаліст </a:t>
            </a:r>
            <a:r>
              <a:rPr lang="uk-UA" dirty="0"/>
              <a:t>сектору роботи з експертами Державної служба якості освіти в Тернопільській області;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• </a:t>
            </a:r>
            <a:r>
              <a:rPr lang="uk-UA" b="1" dirty="0" err="1"/>
              <a:t>Лабовська</a:t>
            </a:r>
            <a:r>
              <a:rPr lang="uk-UA" b="1" dirty="0"/>
              <a:t> </a:t>
            </a:r>
            <a:r>
              <a:rPr lang="uk-UA" b="1" dirty="0" smtClean="0"/>
              <a:t>Ліліана,</a:t>
            </a:r>
            <a:r>
              <a:rPr lang="uk-UA" dirty="0" smtClean="0"/>
              <a:t> </a:t>
            </a:r>
            <a:r>
              <a:rPr lang="uk-UA" dirty="0"/>
              <a:t>учитель початкових класів ТПШ№1;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• </a:t>
            </a:r>
            <a:r>
              <a:rPr lang="uk-UA" b="1" dirty="0" err="1"/>
              <a:t>Стасишен</a:t>
            </a:r>
            <a:r>
              <a:rPr lang="uk-UA" b="1" dirty="0"/>
              <a:t> </a:t>
            </a:r>
            <a:r>
              <a:rPr lang="uk-UA" b="1" dirty="0" smtClean="0"/>
              <a:t>Світлана</a:t>
            </a:r>
            <a:r>
              <a:rPr lang="uk-UA" dirty="0" smtClean="0"/>
              <a:t>, </a:t>
            </a:r>
            <a:r>
              <a:rPr lang="uk-UA" dirty="0"/>
              <a:t>учитель початкових класів ТСШ 5. </a:t>
            </a:r>
            <a:endParaRPr lang="uk-UA" dirty="0" smtClean="0"/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Мистецькі </a:t>
            </a:r>
            <a:r>
              <a:rPr lang="uk-UA" b="1" dirty="0">
                <a:solidFill>
                  <a:srgbClr val="C00000"/>
                </a:solidFill>
              </a:rPr>
              <a:t>експерти: </a:t>
            </a:r>
            <a:endParaRPr lang="uk-UA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uk-UA" dirty="0" smtClean="0"/>
              <a:t>• </a:t>
            </a:r>
            <a:r>
              <a:rPr lang="uk-UA" b="1" dirty="0"/>
              <a:t>Стецюк Наталія</a:t>
            </a:r>
            <a:r>
              <a:rPr lang="uk-UA" dirty="0"/>
              <a:t>, ведуча, головна редакторка телеканалу </a:t>
            </a:r>
            <a:r>
              <a:rPr lang="en-US" dirty="0"/>
              <a:t>TV-4</a:t>
            </a:r>
            <a:r>
              <a:rPr lang="en-US" dirty="0" smtClean="0"/>
              <a:t>;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</a:t>
            </a:r>
            <a:r>
              <a:rPr lang="uk-UA" b="1" dirty="0" err="1"/>
              <a:t>Татарінов</a:t>
            </a:r>
            <a:r>
              <a:rPr lang="uk-UA" b="1" dirty="0"/>
              <a:t> Дмитро</a:t>
            </a:r>
            <a:r>
              <a:rPr lang="uk-UA" dirty="0"/>
              <a:t>, режисер-постановник Тернопільського обласного академічного театру актора і ляльки;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• </a:t>
            </a:r>
            <a:r>
              <a:rPr lang="uk-UA" b="1" dirty="0" err="1"/>
              <a:t>Плахцінська</a:t>
            </a:r>
            <a:r>
              <a:rPr lang="uk-UA" b="1" dirty="0"/>
              <a:t> Олена, </a:t>
            </a:r>
            <a:r>
              <a:rPr lang="uk-UA" dirty="0"/>
              <a:t>викладач фортепіанного відділу Тернопільської музичної школи №1 ім. В. Барвінського.</a:t>
            </a:r>
          </a:p>
        </p:txBody>
      </p:sp>
      <p:pic>
        <p:nvPicPr>
          <p:cNvPr id="4098" name="Picture 2" descr="На зображенні може бути: 6 людей, люди стоять та у приміщенні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0" b="29031"/>
          <a:stretch/>
        </p:blipFill>
        <p:spPr bwMode="auto">
          <a:xfrm>
            <a:off x="460036" y="965857"/>
            <a:ext cx="5353911" cy="40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5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scontent.flwo4-2.fna.fbcdn.net/v/t39.30808-6/280928875_5203473846377213_753828797295010723_n.jpg?stp=dst-jpg_p600x600&amp;_nc_cat=100&amp;ccb=1-7&amp;_nc_sid=5cd70e&amp;_nc_ohc=5JxFiNYuqg0AX_t7Z00&amp;_nc_oc=AQmS9xCk0Xid8gTLyH5urMUmljFm2Z2O9N8T_oMrXvZ1m2UoS7-qRK7GfgDscZ_QyOk&amp;_nc_ht=scontent.flwo4-2.fna&amp;oh=00_AT9Y6Z4qfbw4d8maZA-vUCeT7BpY-U91wpU46QYot2JERw&amp;oe=6291D7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6" y="152138"/>
            <a:ext cx="5422474" cy="3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content.flwo4-1.fna.fbcdn.net/v/t39.30808-6/277461596_1569623176756279_8409232383532571985_n.jpg?stp=dst-jpg_s960x960&amp;_nc_cat=109&amp;ccb=1-7&amp;_nc_sid=730e14&amp;_nc_ohc=Vs5xUE9nVOkAX_X0Nv1&amp;_nc_ht=scontent.flwo4-1.fna&amp;oh=00_AT-xzqB9k7ewCbj5CZ3ZMZERcRquy9GSwyu1e1h-SYt8wg&amp;oe=6291A9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34" y="9704"/>
            <a:ext cx="5067869" cy="37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На зображенні може бути: 3 людини, люди сидять, люди стоять та у приміщенні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8"/>
          <a:stretch/>
        </p:blipFill>
        <p:spPr bwMode="auto">
          <a:xfrm>
            <a:off x="5521288" y="3848971"/>
            <a:ext cx="4801872" cy="320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На зображенні може бути: 6 людей, люди сидять, люди стоять та у приміщенні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4" y="3330116"/>
            <a:ext cx="4638288" cy="34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3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 зображенні може бути: 6 людей, дитина, люди стоять та у приміщенні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4"/>
          <a:stretch/>
        </p:blipFill>
        <p:spPr bwMode="auto">
          <a:xfrm>
            <a:off x="6744872" y="3784209"/>
            <a:ext cx="5182497" cy="268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.flwo4-1.fna.fbcdn.net/v/t39.30808-6/278779216_3134640846809092_4553856121264938365_n.jpg?stp=dst-jpg_p720x720&amp;_nc_cat=107&amp;ccb=1-7&amp;_nc_sid=5cd70e&amp;_nc_ohc=_qnYmEftAyIAX_ZLkka&amp;_nc_ht=scontent.flwo4-1.fna&amp;oh=00_AT8mz9B0FZ1GNDoyA6rcD6PwBYbZyu5xM55jxNjuyxZhWw&amp;oe=629178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72" y="170855"/>
            <a:ext cx="4320390" cy="336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На зображенні може бути: 9 людей, люди стоять та на відкритому повітр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92" y="3537393"/>
            <a:ext cx="5651126" cy="317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На зображенні може бути: 14 людей, люди стоять та на відкритому повітр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5" y="170855"/>
            <a:ext cx="5410731" cy="405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7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content.flwo4-1.fna.fbcdn.net/v/t39.30808-6/280749245_3151754895097687_995684557446680252_n.jpg?stp=dst-jpg_p720x720&amp;_nc_cat=108&amp;ccb=1-7&amp;_nc_sid=8bfeb9&amp;_nc_ohc=tvUhsBvzwFAAX8sGZ1-&amp;tn=ylxhjgTF1jtx_2eE&amp;_nc_ht=scontent.flwo4-1.fna&amp;oh=00_AT_Rzzezo2MCZMFGkIU19PXSBsLI8Tf3IDolXsSbBG3RtA&amp;oe=6291C84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0" y="18995"/>
            <a:ext cx="4339987" cy="325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content.flwo4-2.fna.fbcdn.net/v/t39.30808-6/279250787_7341844805890173_166976105744538212_n.jpg?stp=dst-jpg_p720x720&amp;_nc_cat=108&amp;ccb=1-7&amp;_nc_sid=5cd70e&amp;_nc_ohc=7zYLt7Jne7UAX9gY35b&amp;_nc_ht=scontent.flwo4-2.fna&amp;oh=00_AT9ImeaibgjsNQzlCt29jk_dBWsl3hKtu_JFJta0YHwzRw&amp;oe=6292BA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72" y="128416"/>
            <a:ext cx="4694827" cy="35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На зображенні може бути: 7 людей, люди стоять та на відкритому повітр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36" y="2950463"/>
            <a:ext cx="5390866" cy="40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На зображенні може бути: 12 людей, люди сидять, люди стоять та у приміщенні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31" y="3200401"/>
            <a:ext cx="4876799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2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57" y="433316"/>
            <a:ext cx="10282164" cy="57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4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307" y="3029801"/>
            <a:ext cx="6470265" cy="3649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9" y="624396"/>
            <a:ext cx="4810809" cy="48108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00131" y="83980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0" dirty="0" smtClean="0">
                <a:solidFill>
                  <a:schemeClr val="tx2"/>
                </a:solidFill>
                <a:effectLst/>
                <a:latin typeface="Lucida Grande"/>
              </a:rPr>
              <a:t>ТСШ№3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 err="1" smtClean="0">
                <a:solidFill>
                  <a:srgbClr val="444446"/>
                </a:solidFill>
                <a:effectLst/>
                <a:latin typeface="Lucida Grande"/>
              </a:rPr>
              <a:t>Петрокушин</a:t>
            </a:r>
            <a:r>
              <a:rPr lang="uk-UA" b="0" i="0" dirty="0" smtClean="0">
                <a:solidFill>
                  <a:srgbClr val="444446"/>
                </a:solidFill>
                <a:effectLst/>
                <a:latin typeface="Lucida Grande"/>
              </a:rPr>
              <a:t> Руслана - директор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 smtClean="0">
                <a:solidFill>
                  <a:srgbClr val="444446"/>
                </a:solidFill>
                <a:effectLst/>
                <a:latin typeface="Lucida Grande"/>
              </a:rPr>
              <a:t>Ольга </a:t>
            </a:r>
            <a:r>
              <a:rPr lang="uk-UA" b="0" i="0" dirty="0" err="1" smtClean="0">
                <a:solidFill>
                  <a:srgbClr val="444446"/>
                </a:solidFill>
                <a:effectLst/>
                <a:latin typeface="Lucida Grande"/>
              </a:rPr>
              <a:t>Мужилівська</a:t>
            </a:r>
            <a:r>
              <a:rPr lang="uk-UA" b="0" i="0" dirty="0" smtClean="0">
                <a:solidFill>
                  <a:srgbClr val="444446"/>
                </a:solidFill>
                <a:effectLst/>
                <a:latin typeface="Lucida Grande"/>
              </a:rPr>
              <a:t>  - учитель української мови і літератури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 smtClean="0">
                <a:solidFill>
                  <a:srgbClr val="444446"/>
                </a:solidFill>
                <a:effectLst/>
                <a:latin typeface="Lucida Grande"/>
              </a:rPr>
              <a:t>Наталія </a:t>
            </a:r>
            <a:r>
              <a:rPr lang="uk-UA" b="0" i="0" dirty="0" err="1" smtClean="0">
                <a:solidFill>
                  <a:srgbClr val="444446"/>
                </a:solidFill>
                <a:effectLst/>
                <a:latin typeface="Lucida Grande"/>
              </a:rPr>
              <a:t>Гандзій</a:t>
            </a:r>
            <a:r>
              <a:rPr lang="uk-UA" b="0" i="0" dirty="0" smtClean="0">
                <a:solidFill>
                  <a:srgbClr val="444446"/>
                </a:solidFill>
                <a:effectLst/>
                <a:latin typeface="Lucida Grande"/>
              </a:rPr>
              <a:t> – учитель української мови і літератури</a:t>
            </a:r>
          </a:p>
        </p:txBody>
      </p:sp>
    </p:spTree>
    <p:extLst>
      <p:ext uri="{BB962C8B-B14F-4D97-AF65-F5344CB8AC3E}">
        <p14:creationId xmlns:p14="http://schemas.microsoft.com/office/powerpoint/2010/main" val="90506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458</Words>
  <Application>Microsoft Office PowerPoint</Application>
  <PresentationFormat>Широкоэкранный</PresentationFormat>
  <Paragraphs>91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Impact</vt:lpstr>
      <vt:lpstr>Lucida Grande</vt:lpstr>
      <vt:lpstr>Тема Office</vt:lpstr>
      <vt:lpstr> РОЗМОВНІ КЛУБИ Тернопіль,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«ЄДИНІ»</vt:lpstr>
      <vt:lpstr>«ЄДИНІ»</vt:lpstr>
      <vt:lpstr>«ЄДИНІ»</vt:lpstr>
      <vt:lpstr>«ЄДИНІ»</vt:lpstr>
      <vt:lpstr>«ЄДИНІ»</vt:lpstr>
      <vt:lpstr>«ЄДИНІ»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vip-fast</dc:creator>
  <cp:lastModifiedBy>vip-fast</cp:lastModifiedBy>
  <cp:revision>12</cp:revision>
  <dcterms:created xsi:type="dcterms:W3CDTF">2022-05-24T20:27:47Z</dcterms:created>
  <dcterms:modified xsi:type="dcterms:W3CDTF">2022-05-25T10:29:21Z</dcterms:modified>
</cp:coreProperties>
</file>