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18" y="1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641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658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Луканюк</a:t>
            </a:r>
            <a:r>
              <a:rPr lang="uk-UA" sz="3600" dirty="0">
                <a:latin typeface="Monotype Corsiva" panose="03010101010201010101" pitchFamily="66" charset="0"/>
              </a:rPr>
              <a:t> Марія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244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305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Бойчук Віра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450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56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7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Зазябла</a:t>
            </a:r>
            <a:r>
              <a:rPr lang="uk-UA" sz="3600" dirty="0">
                <a:latin typeface="Monotype Corsiva" panose="03010101010201010101" pitchFamily="66" charset="0"/>
              </a:rPr>
              <a:t> Надія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81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2222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7863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Пошпур</a:t>
            </a:r>
            <a:r>
              <a:rPr lang="uk-UA" sz="3600" dirty="0">
                <a:latin typeface="Monotype Corsiva" panose="03010101010201010101" pitchFamily="66" charset="0"/>
              </a:rPr>
              <a:t> Марія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35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1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65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Береза Людмила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641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8/29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105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Михайлів Петро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244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358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Козак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3504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61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i="1" dirty="0">
                <a:latin typeface="Monotype Corsiva" panose="03010101010201010101" pitchFamily="66" charset="0"/>
              </a:rPr>
              <a:t>Бондарчук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1840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90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Огороднік</a:t>
            </a:r>
            <a:r>
              <a:rPr lang="uk-UA" sz="3600" dirty="0">
                <a:latin typeface="Monotype Corsiva" panose="03010101010201010101" pitchFamily="66" charset="0"/>
              </a:rPr>
              <a:t> Руслана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3764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672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i="1" dirty="0" err="1">
                <a:latin typeface="Monotype Corsiva" panose="03010101010201010101" pitchFamily="66" charset="0"/>
              </a:rPr>
              <a:t>Бараннікова</a:t>
            </a:r>
            <a:r>
              <a:rPr lang="uk-UA" sz="3600" i="1" dirty="0">
                <a:latin typeface="Monotype Corsiva" panose="03010101010201010101" pitchFamily="66" charset="0"/>
              </a:rPr>
              <a:t>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0794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1680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8/34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119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Скурська</a:t>
            </a:r>
            <a:r>
              <a:rPr lang="uk-UA" sz="3600" dirty="0">
                <a:latin typeface="Monotype Corsiva" panose="03010101010201010101" pitchFamily="66" charset="0"/>
              </a:rPr>
              <a:t>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6181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</TotalTime>
  <Words>627</Words>
  <Application>Microsoft Office PowerPoint</Application>
  <PresentationFormat>Лист A4 (210x297 мм)</PresentationFormat>
  <Paragraphs>220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73</cp:revision>
  <dcterms:created xsi:type="dcterms:W3CDTF">2020-03-27T08:13:05Z</dcterms:created>
  <dcterms:modified xsi:type="dcterms:W3CDTF">2021-12-28T20:53:43Z</dcterms:modified>
</cp:coreProperties>
</file>