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</p:sldIdLst>
  <p:sldSz cx="10439400" cy="7559675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3898"/>
    <a:srgbClr val="E4D734"/>
    <a:srgbClr val="B5A7DD"/>
    <a:srgbClr val="8B74CA"/>
    <a:srgbClr val="B991B9"/>
    <a:srgbClr val="8D5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3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uk-UA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4D0C-DFA9-49C6-A5E4-DE17337CE023}" type="datetimeFigureOut">
              <a:rPr lang="uk-UA" smtClean="0"/>
              <a:t>30.05.2023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323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4D0C-DFA9-49C6-A5E4-DE17337CE023}" type="datetimeFigureOut">
              <a:rPr lang="uk-UA" smtClean="0"/>
              <a:t>30.05.2023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442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4D0C-DFA9-49C6-A5E4-DE17337CE023}" type="datetimeFigureOut">
              <a:rPr lang="uk-UA" smtClean="0"/>
              <a:t>30.05.2023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711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4D0C-DFA9-49C6-A5E4-DE17337CE023}" type="datetimeFigureOut">
              <a:rPr lang="uk-UA" smtClean="0"/>
              <a:t>30.05.2023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2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4D0C-DFA9-49C6-A5E4-DE17337CE023}" type="datetimeFigureOut">
              <a:rPr lang="uk-UA" smtClean="0"/>
              <a:t>30.05.2023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416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4D0C-DFA9-49C6-A5E4-DE17337CE023}" type="datetimeFigureOut">
              <a:rPr lang="uk-UA" smtClean="0"/>
              <a:t>30.05.2023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632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4D0C-DFA9-49C6-A5E4-DE17337CE023}" type="datetimeFigureOut">
              <a:rPr lang="uk-UA" smtClean="0"/>
              <a:t>30.05.2023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538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4D0C-DFA9-49C6-A5E4-DE17337CE023}" type="datetimeFigureOut">
              <a:rPr lang="uk-UA" smtClean="0"/>
              <a:t>30.05.2023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03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4D0C-DFA9-49C6-A5E4-DE17337CE023}" type="datetimeFigureOut">
              <a:rPr lang="uk-UA" smtClean="0"/>
              <a:t>30.05.2023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202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4D0C-DFA9-49C6-A5E4-DE17337CE023}" type="datetimeFigureOut">
              <a:rPr lang="uk-UA" smtClean="0"/>
              <a:t>30.05.2023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378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4D0C-DFA9-49C6-A5E4-DE17337CE023}" type="datetimeFigureOut">
              <a:rPr lang="uk-UA" smtClean="0"/>
              <a:t>30.05.2023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60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64D0C-DFA9-49C6-A5E4-DE17337CE023}" type="datetimeFigureOut">
              <a:rPr lang="uk-UA" smtClean="0"/>
              <a:t>30.05.2023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3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49783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№14/101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817101" y="2897713"/>
            <a:ext cx="3177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Бойко </a:t>
            </a:r>
            <a:r>
              <a:rPr lang="uk-UA" sz="4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Окса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</a:t>
            </a:r>
            <a:endParaRPr lang="uk-UA" sz="4000" b="1" dirty="0">
              <a:solidFill>
                <a:srgbClr val="513898"/>
              </a:solidFill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CA0FBA9-F4F1-48C5-A651-E82AF6EE1611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4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49783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№14/110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69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24679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Гусак Лілія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76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379217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№14/111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26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3699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Писуляк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Наталія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17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47219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№14/112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80" y="6246208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38727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Кучерук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Світлана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64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494633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№14/113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5" y="6209844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2632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Гудз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Марія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07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47058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№14/114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57BFF5-2D16-4C95-BEB8-D70FC80FAC70}"/>
              </a:ext>
            </a:extLst>
          </p:cNvPr>
          <p:cNvSpPr txBox="1"/>
          <p:nvPr/>
        </p:nvSpPr>
        <p:spPr>
          <a:xfrm>
            <a:off x="1159669" y="2888983"/>
            <a:ext cx="6517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Островська Надія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973755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499443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№14/115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09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2675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Богач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Лілія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87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0264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№14/116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07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4160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Рудницька Оксана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68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387232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№14/117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46345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Марункевич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Наталія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9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49783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№14/118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09" y="6221428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3884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Чернецька Ольга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49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0264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№14/119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04" y="6209844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3082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Стасіна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Надія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9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90813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№14/102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92" y="6209844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243235" y="2875431"/>
            <a:ext cx="2923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Дрозд Ольга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9889A90-D719-476B-8937-2D7539332FE9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38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90813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№14/120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5" y="6233601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3884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Чернецька Ольга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43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47219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№14/121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36" y="6221428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3089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Сеник Любов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50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6516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№14/122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233601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3389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Олійник Марія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61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87607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№14/123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03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510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Дулиш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Людмила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16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48174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№14/124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90" y="6221428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510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Співак Галина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04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92417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№14/125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69" y="6271810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510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Забазанова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Тетяна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46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95623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№14/126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07" y="6209844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510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Грицьків Ірина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42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480207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№14/127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209844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510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Гуменюк Оксана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4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90813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№14/128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233601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510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Дужа Надія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89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95623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№14/129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209844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510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Кавецька Наталія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8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61325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№14/103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6853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243235" y="2875431"/>
            <a:ext cx="37529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Ходякова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Тетяна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84EB627-6526-4043-8E28-A3ED2C03C1A2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65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61325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№14/130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06" y="6209844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510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Бей  Галина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08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494633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№14/131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53" y="6209844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510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Іваник Галина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80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87607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№14/132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29" y="6247931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510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Кобилянська Галина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20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61004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№14/133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29" y="616853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4" y="2889272"/>
            <a:ext cx="5721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Ножак Людмила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18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8600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№14/134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82" y="6134938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4" y="2889272"/>
            <a:ext cx="5721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Іордан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Леся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06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61485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№14/135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69" y="6221428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4" y="2889272"/>
            <a:ext cx="5721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Бережинська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Антоніна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6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61806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№14/136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36" y="6271810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4" y="2889272"/>
            <a:ext cx="5721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Сава Ірина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92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495146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№14/137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53" y="6209844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4" y="2889272"/>
            <a:ext cx="5721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Смертіна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Олена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68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61325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№14/138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5" y="6247931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4" y="2889272"/>
            <a:ext cx="5721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Вальчак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Ганна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83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61806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№14/139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233601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50020" y="2889272"/>
            <a:ext cx="5684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Антонів Ірина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3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8921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№14/104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5" y="6209844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3308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Назарко Надія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DB87F9C-C2EC-49E8-9DDF-51F0AA1FA96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5738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8921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№14/140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67" y="616853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1" y="2904212"/>
            <a:ext cx="5684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Когут Валентина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18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45366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№14/141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50020" y="2889272"/>
            <a:ext cx="5684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Бойко Галина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60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63563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№14/142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50020" y="2889272"/>
            <a:ext cx="5684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Курус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Ірина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31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8600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№14/143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50020" y="2889272"/>
            <a:ext cx="5684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Галан Оксана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782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6195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№14/144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Мельничук Надія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597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90813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№14/145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Намака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Наталія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22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9401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№14/146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Корнят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Оксана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20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464690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№14/147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Судома Валентина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387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8921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№14/148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Пасічник Світлана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449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9401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№14/149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Гіль Оксана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5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61806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№14/105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43804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Васильєва Світлана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027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61806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№14/150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Вороняк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Тетяна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430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47655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№14/151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Похила Лілія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6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77028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№14/152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Злепко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Галина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643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61485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№14/153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Чіпак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Олександра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736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90813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№14/154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Ситар Леся</a:t>
            </a:r>
            <a:endParaRPr lang="uk-UA" sz="44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4761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619667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№14/155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Кропельницька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Т.І.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938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622873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№14/156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Ващак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Лілія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7159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484567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№14/157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Ярмолик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Оксана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022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61806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№14/158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Ваврик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Ольга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535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622873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№14/159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Форманюк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Зоряна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62127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№14/106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233601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835325" y="2849129"/>
            <a:ext cx="3349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Залецька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Лілія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432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62127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№14/160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Гринчук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Ольга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461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0264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№14/161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Загазей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Оксана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011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88120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№14/162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Підручняк Ольга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386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61806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№14/163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Колісник Ірина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106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9401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№14/164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Галатюк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Ольга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893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622873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№14/165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Процик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Богданна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442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85164" y="1469846"/>
            <a:ext cx="862607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№14/166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Бурич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Марія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019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85164" y="1469846"/>
            <a:ext cx="8500532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№14/167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Мельничук Лілія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31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85164" y="1469846"/>
            <a:ext cx="862127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№14/168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Кошин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Любов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089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85164" y="1469846"/>
            <a:ext cx="862607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№14/169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Чортик Ольга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66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50585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№14/107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69" y="6233601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4330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Колодійчук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Євгенія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6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61646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№14/108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07" y="6221428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43015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Мельничук Оксана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4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62127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№14/109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96" y="6209844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3439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Яшкін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Руслана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71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4005</Words>
  <Application>Microsoft Office PowerPoint</Application>
  <PresentationFormat>Довільний</PresentationFormat>
  <Paragraphs>1104</Paragraphs>
  <Slides>69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69</vt:i4>
      </vt:variant>
    </vt:vector>
  </HeadingPairs>
  <TitlesOfParts>
    <vt:vector size="76" baseType="lpstr">
      <vt:lpstr>Arial</vt:lpstr>
      <vt:lpstr>Arial Narrow</vt:lpstr>
      <vt:lpstr>Calibri</vt:lpstr>
      <vt:lpstr>Calibri Light</vt:lpstr>
      <vt:lpstr>Impact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Гість</dc:creator>
  <cp:lastModifiedBy>user</cp:lastModifiedBy>
  <cp:revision>24</cp:revision>
  <dcterms:created xsi:type="dcterms:W3CDTF">2023-01-30T12:56:26Z</dcterms:created>
  <dcterms:modified xsi:type="dcterms:W3CDTF">2023-05-30T16:04:31Z</dcterms:modified>
</cp:coreProperties>
</file>