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90" r:id="rId34"/>
    <p:sldId id="289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300" r:id="rId44"/>
    <p:sldId id="299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2" r:id="rId56"/>
    <p:sldId id="313" r:id="rId57"/>
    <p:sldId id="314" r:id="rId58"/>
    <p:sldId id="315" r:id="rId59"/>
    <p:sldId id="311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6" r:id="rId80"/>
    <p:sldId id="337" r:id="rId81"/>
    <p:sldId id="338" r:id="rId82"/>
    <p:sldId id="339" r:id="rId83"/>
    <p:sldId id="340" r:id="rId84"/>
    <p:sldId id="341" r:id="rId85"/>
    <p:sldId id="342" r:id="rId86"/>
    <p:sldId id="343" r:id="rId87"/>
    <p:sldId id="344" r:id="rId88"/>
    <p:sldId id="345" r:id="rId89"/>
    <p:sldId id="346" r:id="rId90"/>
    <p:sldId id="347" r:id="rId91"/>
    <p:sldId id="349" r:id="rId92"/>
    <p:sldId id="350" r:id="rId93"/>
    <p:sldId id="351" r:id="rId94"/>
    <p:sldId id="352" r:id="rId95"/>
    <p:sldId id="353" r:id="rId96"/>
    <p:sldId id="355" r:id="rId97"/>
    <p:sldId id="354" r:id="rId98"/>
    <p:sldId id="357" r:id="rId99"/>
    <p:sldId id="356" r:id="rId100"/>
    <p:sldId id="358" r:id="rId101"/>
  </p:sldIdLst>
  <p:sldSz cx="10691813" cy="7559675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AC8C"/>
    <a:srgbClr val="9AE2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 snapToGrid="0">
      <p:cViewPr varScale="1">
        <p:scale>
          <a:sx n="64" d="100"/>
          <a:sy n="64" d="100"/>
        </p:scale>
        <p:origin x="12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886" y="2348402"/>
            <a:ext cx="9088041" cy="162043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772" y="4283816"/>
            <a:ext cx="7484269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34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3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0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4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47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899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88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1564" y="302740"/>
            <a:ext cx="2405658" cy="645022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591" y="302740"/>
            <a:ext cx="7038777" cy="645022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96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931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80" y="4857793"/>
            <a:ext cx="9088041" cy="1501435"/>
          </a:xfrm>
        </p:spPr>
        <p:txBody>
          <a:bodyPr anchor="t"/>
          <a:lstStyle>
            <a:lvl1pPr algn="l">
              <a:defRPr sz="4317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80" y="3204115"/>
            <a:ext cx="9088041" cy="1653678"/>
          </a:xfrm>
        </p:spPr>
        <p:txBody>
          <a:bodyPr anchor="b"/>
          <a:lstStyle>
            <a:lvl1pPr marL="0" indent="0">
              <a:buNone/>
              <a:defRPr sz="2159">
                <a:solidFill>
                  <a:schemeClr val="tx1">
                    <a:tint val="75000"/>
                  </a:schemeClr>
                </a:solidFill>
              </a:defRPr>
            </a:lvl1pPr>
            <a:lvl2pPr marL="493456" indent="0">
              <a:buNone/>
              <a:defRPr sz="1943">
                <a:solidFill>
                  <a:schemeClr val="tx1">
                    <a:tint val="75000"/>
                  </a:schemeClr>
                </a:solidFill>
              </a:defRPr>
            </a:lvl2pPr>
            <a:lvl3pPr marL="986912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3pPr>
            <a:lvl4pPr marL="1480368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4pPr>
            <a:lvl5pPr marL="1973824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5pPr>
            <a:lvl6pPr marL="2467280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6pPr>
            <a:lvl7pPr marL="2960736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7pPr>
            <a:lvl8pPr marL="3454192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8pPr>
            <a:lvl9pPr marL="3947648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656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591" y="1763926"/>
            <a:ext cx="4722217" cy="4989036"/>
          </a:xfrm>
        </p:spPr>
        <p:txBody>
          <a:bodyPr/>
          <a:lstStyle>
            <a:lvl1pPr>
              <a:defRPr sz="3022"/>
            </a:lvl1pPr>
            <a:lvl2pPr>
              <a:defRPr sz="2590"/>
            </a:lvl2pPr>
            <a:lvl3pPr>
              <a:defRPr sz="2159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005" y="1763926"/>
            <a:ext cx="4722217" cy="4989036"/>
          </a:xfrm>
        </p:spPr>
        <p:txBody>
          <a:bodyPr/>
          <a:lstStyle>
            <a:lvl1pPr>
              <a:defRPr sz="3022"/>
            </a:lvl1pPr>
            <a:lvl2pPr>
              <a:defRPr sz="2590"/>
            </a:lvl2pPr>
            <a:lvl3pPr>
              <a:defRPr sz="2159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63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592" y="1692178"/>
            <a:ext cx="4724074" cy="705219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3456" indent="0">
              <a:buNone/>
              <a:defRPr sz="2159" b="1"/>
            </a:lvl2pPr>
            <a:lvl3pPr marL="986912" indent="0">
              <a:buNone/>
              <a:defRPr sz="1943" b="1"/>
            </a:lvl3pPr>
            <a:lvl4pPr marL="1480368" indent="0">
              <a:buNone/>
              <a:defRPr sz="1727" b="1"/>
            </a:lvl4pPr>
            <a:lvl5pPr marL="1973824" indent="0">
              <a:buNone/>
              <a:defRPr sz="1727" b="1"/>
            </a:lvl5pPr>
            <a:lvl6pPr marL="2467280" indent="0">
              <a:buNone/>
              <a:defRPr sz="1727" b="1"/>
            </a:lvl6pPr>
            <a:lvl7pPr marL="2960736" indent="0">
              <a:buNone/>
              <a:defRPr sz="1727" b="1"/>
            </a:lvl7pPr>
            <a:lvl8pPr marL="3454192" indent="0">
              <a:buNone/>
              <a:defRPr sz="1727" b="1"/>
            </a:lvl8pPr>
            <a:lvl9pPr marL="3947648" indent="0">
              <a:buNone/>
              <a:defRPr sz="172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592" y="2397397"/>
            <a:ext cx="4724074" cy="4355563"/>
          </a:xfrm>
        </p:spPr>
        <p:txBody>
          <a:bodyPr/>
          <a:lstStyle>
            <a:lvl1pPr>
              <a:defRPr sz="2590"/>
            </a:lvl1pPr>
            <a:lvl2pPr>
              <a:defRPr sz="2159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1294" y="1692178"/>
            <a:ext cx="4725931" cy="705219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3456" indent="0">
              <a:buNone/>
              <a:defRPr sz="2159" b="1"/>
            </a:lvl2pPr>
            <a:lvl3pPr marL="986912" indent="0">
              <a:buNone/>
              <a:defRPr sz="1943" b="1"/>
            </a:lvl3pPr>
            <a:lvl4pPr marL="1480368" indent="0">
              <a:buNone/>
              <a:defRPr sz="1727" b="1"/>
            </a:lvl4pPr>
            <a:lvl5pPr marL="1973824" indent="0">
              <a:buNone/>
              <a:defRPr sz="1727" b="1"/>
            </a:lvl5pPr>
            <a:lvl6pPr marL="2467280" indent="0">
              <a:buNone/>
              <a:defRPr sz="1727" b="1"/>
            </a:lvl6pPr>
            <a:lvl7pPr marL="2960736" indent="0">
              <a:buNone/>
              <a:defRPr sz="1727" b="1"/>
            </a:lvl7pPr>
            <a:lvl8pPr marL="3454192" indent="0">
              <a:buNone/>
              <a:defRPr sz="1727" b="1"/>
            </a:lvl8pPr>
            <a:lvl9pPr marL="3947648" indent="0">
              <a:buNone/>
              <a:defRPr sz="172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1294" y="2397397"/>
            <a:ext cx="4725931" cy="4355563"/>
          </a:xfrm>
        </p:spPr>
        <p:txBody>
          <a:bodyPr/>
          <a:lstStyle>
            <a:lvl1pPr>
              <a:defRPr sz="2590"/>
            </a:lvl1pPr>
            <a:lvl2pPr>
              <a:defRPr sz="2159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489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896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539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2" y="300987"/>
            <a:ext cx="3517533" cy="1280945"/>
          </a:xfrm>
        </p:spPr>
        <p:txBody>
          <a:bodyPr anchor="b"/>
          <a:lstStyle>
            <a:lvl1pPr algn="l">
              <a:defRPr sz="2159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203" y="300990"/>
            <a:ext cx="5977019" cy="6451973"/>
          </a:xfrm>
        </p:spPr>
        <p:txBody>
          <a:bodyPr/>
          <a:lstStyle>
            <a:lvl1pPr>
              <a:defRPr sz="3454"/>
            </a:lvl1pPr>
            <a:lvl2pPr>
              <a:defRPr sz="3022"/>
            </a:lvl2pPr>
            <a:lvl3pPr>
              <a:defRPr sz="2590"/>
            </a:lvl3pPr>
            <a:lvl4pPr>
              <a:defRPr sz="2159"/>
            </a:lvl4pPr>
            <a:lvl5pPr>
              <a:defRPr sz="2159"/>
            </a:lvl5pPr>
            <a:lvl6pPr>
              <a:defRPr sz="2159"/>
            </a:lvl6pPr>
            <a:lvl7pPr>
              <a:defRPr sz="2159"/>
            </a:lvl7pPr>
            <a:lvl8pPr>
              <a:defRPr sz="2159"/>
            </a:lvl8pPr>
            <a:lvl9pPr>
              <a:defRPr sz="215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592" y="1581934"/>
            <a:ext cx="3517533" cy="5171028"/>
          </a:xfrm>
        </p:spPr>
        <p:txBody>
          <a:bodyPr/>
          <a:lstStyle>
            <a:lvl1pPr marL="0" indent="0">
              <a:buNone/>
              <a:defRPr sz="1511"/>
            </a:lvl1pPr>
            <a:lvl2pPr marL="493456" indent="0">
              <a:buNone/>
              <a:defRPr sz="1295"/>
            </a:lvl2pPr>
            <a:lvl3pPr marL="986912" indent="0">
              <a:buNone/>
              <a:defRPr sz="1079"/>
            </a:lvl3pPr>
            <a:lvl4pPr marL="1480368" indent="0">
              <a:buNone/>
              <a:defRPr sz="971"/>
            </a:lvl4pPr>
            <a:lvl5pPr marL="1973824" indent="0">
              <a:buNone/>
              <a:defRPr sz="971"/>
            </a:lvl5pPr>
            <a:lvl6pPr marL="2467280" indent="0">
              <a:buNone/>
              <a:defRPr sz="971"/>
            </a:lvl6pPr>
            <a:lvl7pPr marL="2960736" indent="0">
              <a:buNone/>
              <a:defRPr sz="971"/>
            </a:lvl7pPr>
            <a:lvl8pPr marL="3454192" indent="0">
              <a:buNone/>
              <a:defRPr sz="971"/>
            </a:lvl8pPr>
            <a:lvl9pPr marL="3947648" indent="0">
              <a:buNone/>
              <a:defRPr sz="97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468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670" y="5291772"/>
            <a:ext cx="6415088" cy="624724"/>
          </a:xfrm>
        </p:spPr>
        <p:txBody>
          <a:bodyPr anchor="b"/>
          <a:lstStyle>
            <a:lvl1pPr algn="l">
              <a:defRPr sz="2159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670" y="675471"/>
            <a:ext cx="6415088" cy="4535805"/>
          </a:xfrm>
        </p:spPr>
        <p:txBody>
          <a:bodyPr/>
          <a:lstStyle>
            <a:lvl1pPr marL="0" indent="0">
              <a:buNone/>
              <a:defRPr sz="3454"/>
            </a:lvl1pPr>
            <a:lvl2pPr marL="493456" indent="0">
              <a:buNone/>
              <a:defRPr sz="3022"/>
            </a:lvl2pPr>
            <a:lvl3pPr marL="986912" indent="0">
              <a:buNone/>
              <a:defRPr sz="2590"/>
            </a:lvl3pPr>
            <a:lvl4pPr marL="1480368" indent="0">
              <a:buNone/>
              <a:defRPr sz="2159"/>
            </a:lvl4pPr>
            <a:lvl5pPr marL="1973824" indent="0">
              <a:buNone/>
              <a:defRPr sz="2159"/>
            </a:lvl5pPr>
            <a:lvl6pPr marL="2467280" indent="0">
              <a:buNone/>
              <a:defRPr sz="2159"/>
            </a:lvl6pPr>
            <a:lvl7pPr marL="2960736" indent="0">
              <a:buNone/>
              <a:defRPr sz="2159"/>
            </a:lvl7pPr>
            <a:lvl8pPr marL="3454192" indent="0">
              <a:buNone/>
              <a:defRPr sz="2159"/>
            </a:lvl8pPr>
            <a:lvl9pPr marL="3947648" indent="0">
              <a:buNone/>
              <a:defRPr sz="2159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670" y="5916496"/>
            <a:ext cx="6415088" cy="887211"/>
          </a:xfrm>
        </p:spPr>
        <p:txBody>
          <a:bodyPr/>
          <a:lstStyle>
            <a:lvl1pPr marL="0" indent="0">
              <a:buNone/>
              <a:defRPr sz="1511"/>
            </a:lvl1pPr>
            <a:lvl2pPr marL="493456" indent="0">
              <a:buNone/>
              <a:defRPr sz="1295"/>
            </a:lvl2pPr>
            <a:lvl3pPr marL="986912" indent="0">
              <a:buNone/>
              <a:defRPr sz="1079"/>
            </a:lvl3pPr>
            <a:lvl4pPr marL="1480368" indent="0">
              <a:buNone/>
              <a:defRPr sz="971"/>
            </a:lvl4pPr>
            <a:lvl5pPr marL="1973824" indent="0">
              <a:buNone/>
              <a:defRPr sz="971"/>
            </a:lvl5pPr>
            <a:lvl6pPr marL="2467280" indent="0">
              <a:buNone/>
              <a:defRPr sz="971"/>
            </a:lvl6pPr>
            <a:lvl7pPr marL="2960736" indent="0">
              <a:buNone/>
              <a:defRPr sz="971"/>
            </a:lvl7pPr>
            <a:lvl8pPr marL="3454192" indent="0">
              <a:buNone/>
              <a:defRPr sz="971"/>
            </a:lvl8pPr>
            <a:lvl9pPr marL="3947648" indent="0">
              <a:buNone/>
              <a:defRPr sz="97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371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1" y="302737"/>
            <a:ext cx="9622632" cy="1259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591" y="1763926"/>
            <a:ext cx="9622632" cy="4989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591" y="7006701"/>
            <a:ext cx="249475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036" y="7006701"/>
            <a:ext cx="33857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2466" y="7006701"/>
            <a:ext cx="249475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22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86912" rtl="0" eaLnBrk="1" latinLnBrk="0" hangingPunct="1">
        <a:spcBef>
          <a:spcPct val="0"/>
        </a:spcBef>
        <a:buNone/>
        <a:defRPr sz="47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092" indent="-370092" algn="l" defTabSz="986912" rtl="0" eaLnBrk="1" latinLnBrk="0" hangingPunct="1">
        <a:spcBef>
          <a:spcPct val="20000"/>
        </a:spcBef>
        <a:buFont typeface="Arial" pitchFamily="34" charset="0"/>
        <a:buChar char="•"/>
        <a:defRPr sz="3454" kern="1200">
          <a:solidFill>
            <a:schemeClr val="tx1"/>
          </a:solidFill>
          <a:latin typeface="+mn-lt"/>
          <a:ea typeface="+mn-ea"/>
          <a:cs typeface="+mn-cs"/>
        </a:defRPr>
      </a:lvl1pPr>
      <a:lvl2pPr marL="801866" indent="-308410" algn="l" defTabSz="986912" rtl="0" eaLnBrk="1" latinLnBrk="0" hangingPunct="1">
        <a:spcBef>
          <a:spcPct val="20000"/>
        </a:spcBef>
        <a:buFont typeface="Arial" pitchFamily="34" charset="0"/>
        <a:buChar char="–"/>
        <a:defRPr sz="3022" kern="1200">
          <a:solidFill>
            <a:schemeClr val="tx1"/>
          </a:solidFill>
          <a:latin typeface="+mn-lt"/>
          <a:ea typeface="+mn-ea"/>
          <a:cs typeface="+mn-cs"/>
        </a:defRPr>
      </a:lvl2pPr>
      <a:lvl3pPr marL="1233640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590" kern="1200">
          <a:solidFill>
            <a:schemeClr val="tx1"/>
          </a:solidFill>
          <a:latin typeface="+mn-lt"/>
          <a:ea typeface="+mn-ea"/>
          <a:cs typeface="+mn-cs"/>
        </a:defRPr>
      </a:lvl3pPr>
      <a:lvl4pPr marL="1727096" indent="-246728" algn="l" defTabSz="986912" rtl="0" eaLnBrk="1" latinLnBrk="0" hangingPunct="1">
        <a:spcBef>
          <a:spcPct val="20000"/>
        </a:spcBef>
        <a:buFont typeface="Arial" pitchFamily="34" charset="0"/>
        <a:buChar char="–"/>
        <a:defRPr sz="2159" kern="1200">
          <a:solidFill>
            <a:schemeClr val="tx1"/>
          </a:solidFill>
          <a:latin typeface="+mn-lt"/>
          <a:ea typeface="+mn-ea"/>
          <a:cs typeface="+mn-cs"/>
        </a:defRPr>
      </a:lvl4pPr>
      <a:lvl5pPr marL="2220552" indent="-246728" algn="l" defTabSz="986912" rtl="0" eaLnBrk="1" latinLnBrk="0" hangingPunct="1">
        <a:spcBef>
          <a:spcPct val="20000"/>
        </a:spcBef>
        <a:buFont typeface="Arial" pitchFamily="34" charset="0"/>
        <a:buChar char="»"/>
        <a:defRPr sz="2159" kern="1200">
          <a:solidFill>
            <a:schemeClr val="tx1"/>
          </a:solidFill>
          <a:latin typeface="+mn-lt"/>
          <a:ea typeface="+mn-ea"/>
          <a:cs typeface="+mn-cs"/>
        </a:defRPr>
      </a:lvl5pPr>
      <a:lvl6pPr marL="2714008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6pPr>
      <a:lvl7pPr marL="3207464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7pPr>
      <a:lvl8pPr marL="3700920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8pPr>
      <a:lvl9pPr marL="4194376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45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691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36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3824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728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073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419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764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6598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22-23/101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Вовк Ірині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у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6967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6598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22-23/110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Сікорській Аліні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104109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8941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22-23/200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>
                <a:solidFill>
                  <a:prstClr val="black"/>
                </a:solidFill>
              </a:rPr>
              <a:t>Кропельницькій</a:t>
            </a:r>
            <a:r>
              <a:rPr lang="uk-UA" sz="4400" dirty="0" smtClean="0">
                <a:solidFill>
                  <a:prstClr val="black"/>
                </a:solidFill>
              </a:rPr>
              <a:t> Тетяні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0604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9705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22-23/111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Комащук</a:t>
            </a:r>
            <a:r>
              <a:rPr lang="uk-UA" sz="4800" dirty="0" smtClean="0">
                <a:solidFill>
                  <a:prstClr val="black"/>
                </a:solidFill>
              </a:rPr>
              <a:t> 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9296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5155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22-23/112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Левицькій Тетяні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- 5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74571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64380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22-23/113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Лотоцькій Лесі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5248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4995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22-23/114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Гурській</a:t>
            </a:r>
            <a:r>
              <a:rPr lang="uk-UA" sz="4800" dirty="0" smtClean="0">
                <a:solidFill>
                  <a:prstClr val="black"/>
                </a:solidFill>
              </a:rPr>
              <a:t> Наталії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 20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1825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6598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22-23/115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Лабінській</a:t>
            </a:r>
            <a:r>
              <a:rPr lang="uk-UA" sz="4800" dirty="0" smtClean="0">
                <a:solidFill>
                  <a:prstClr val="black"/>
                </a:solidFill>
              </a:rPr>
              <a:t> 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- 19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5823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6918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22-23/116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Когут Світлані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03252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079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22-23/117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Мудеревич</a:t>
            </a:r>
            <a:r>
              <a:rPr lang="uk-UA" sz="4800" dirty="0" smtClean="0">
                <a:solidFill>
                  <a:prstClr val="black"/>
                </a:solidFill>
              </a:rPr>
              <a:t> Лілії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9881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079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22-23/118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Пилипчак</a:t>
            </a:r>
            <a:r>
              <a:rPr lang="uk-UA" sz="4800" dirty="0" smtClean="0">
                <a:solidFill>
                  <a:prstClr val="black"/>
                </a:solidFill>
              </a:rPr>
              <a:t> Світлані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0479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079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22-23/119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Чикенді</a:t>
            </a:r>
            <a:r>
              <a:rPr lang="uk-UA" sz="4800" dirty="0" smtClean="0">
                <a:solidFill>
                  <a:prstClr val="black"/>
                </a:solidFill>
              </a:rPr>
              <a:t> Надії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3161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2048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22-23/102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 Цідило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8631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2048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22-23/120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9449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Бойко Оксані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11410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5155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22-23/121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Бутрин</a:t>
            </a:r>
            <a:r>
              <a:rPr lang="uk-UA" sz="4800" dirty="0" smtClean="0">
                <a:solidFill>
                  <a:prstClr val="black"/>
                </a:solidFill>
              </a:rPr>
              <a:t>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0858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0605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22-23/122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Дудяк</a:t>
            </a:r>
            <a:r>
              <a:rPr lang="uk-UA" sz="4800" dirty="0" smtClean="0">
                <a:solidFill>
                  <a:prstClr val="black"/>
                </a:solidFill>
              </a:rPr>
              <a:t> Олександрі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60145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1888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22-23/123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Дрозд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м6етодичного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88545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9560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22-23/124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Ковальчук Лесі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м6етодичного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56142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2048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22-23/125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Сидій</a:t>
            </a:r>
            <a:r>
              <a:rPr lang="uk-UA" sz="4800" dirty="0" smtClean="0">
                <a:solidFill>
                  <a:prstClr val="black"/>
                </a:solidFill>
              </a:rPr>
              <a:t> Анжелі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м6етодичного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24112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23690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22-23/126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Скушці</a:t>
            </a:r>
            <a:r>
              <a:rPr lang="uk-UA" sz="4800" dirty="0" smtClean="0">
                <a:solidFill>
                  <a:prstClr val="black"/>
                </a:solidFill>
              </a:rPr>
              <a:t> Олесі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м6етодичного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10848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5636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22-23/127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Федорович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м6етодичного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58735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2048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22-23/128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Ходяковіій</a:t>
            </a:r>
            <a:r>
              <a:rPr lang="uk-UA" sz="4800" dirty="0" smtClean="0">
                <a:solidFill>
                  <a:prstClr val="black"/>
                </a:solidFill>
              </a:rPr>
              <a:t> Тетяні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88308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23690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22-23/129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Васильєвій Світлані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- 7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5014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87810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22-23/103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157285" y="3036129"/>
            <a:ext cx="73334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 err="1" smtClean="0">
                <a:solidFill>
                  <a:prstClr val="black"/>
                </a:solidFill>
              </a:rPr>
              <a:t>Бетлей</a:t>
            </a:r>
            <a:r>
              <a:rPr lang="uk-UA" sz="4000" dirty="0" smtClean="0">
                <a:solidFill>
                  <a:prstClr val="black"/>
                </a:solidFill>
              </a:rPr>
              <a:t> Оксані</a:t>
            </a:r>
            <a:endParaRPr lang="uk-UA" sz="4000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31680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330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22-23/130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Залецькій</a:t>
            </a:r>
            <a:r>
              <a:rPr lang="uk-UA" sz="4800" dirty="0" smtClean="0">
                <a:solidFill>
                  <a:prstClr val="black"/>
                </a:solidFill>
              </a:rPr>
              <a:t> Лілії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67875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64380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22-23/131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Колодійчук</a:t>
            </a:r>
            <a:r>
              <a:rPr lang="uk-UA" sz="4800" dirty="0" smtClean="0">
                <a:solidFill>
                  <a:prstClr val="black"/>
                </a:solidFill>
              </a:rPr>
              <a:t> Євгенії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74621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1888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22-23/132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Мельничук Оксані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90926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170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22-23/133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>
                <a:solidFill>
                  <a:prstClr val="black"/>
                </a:solidFill>
              </a:rPr>
              <a:t>Н</a:t>
            </a:r>
            <a:r>
              <a:rPr lang="uk-UA" sz="4800" dirty="0" smtClean="0">
                <a:solidFill>
                  <a:prstClr val="black"/>
                </a:solidFill>
              </a:rPr>
              <a:t>азарко Надії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75713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1727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22-23/134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Богач</a:t>
            </a:r>
            <a:r>
              <a:rPr lang="uk-UA" sz="4800" dirty="0" smtClean="0">
                <a:solidFill>
                  <a:prstClr val="black"/>
                </a:solidFill>
              </a:rPr>
              <a:t> Лілії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41165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330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22-23/135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Гудз</a:t>
            </a:r>
            <a:r>
              <a:rPr lang="uk-UA" sz="4800" dirty="0" smtClean="0">
                <a:solidFill>
                  <a:prstClr val="black"/>
                </a:solidFill>
              </a:rPr>
              <a:t> 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05530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651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22-23/136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Гусак Лілії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- 13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34042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648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22-23/137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Кучерук</a:t>
            </a:r>
            <a:r>
              <a:rPr lang="uk-UA" sz="4800" dirty="0" smtClean="0">
                <a:solidFill>
                  <a:prstClr val="black"/>
                </a:solidFill>
              </a:rPr>
              <a:t> Світлані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2753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330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22-23/138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Островській Надії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44555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651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22-23/139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Писуляк</a:t>
            </a:r>
            <a:r>
              <a:rPr lang="uk-UA" sz="4800" dirty="0" smtClean="0">
                <a:solidFill>
                  <a:prstClr val="black"/>
                </a:solidFill>
              </a:rPr>
              <a:t> Наталії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3658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1888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22-23/104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Межерицькій</a:t>
            </a:r>
            <a:r>
              <a:rPr lang="uk-UA" sz="4800" dirty="0" smtClean="0">
                <a:solidFill>
                  <a:prstClr val="black"/>
                </a:solidFill>
              </a:rPr>
              <a:t> Юлії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748205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1888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22-23/140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Рудницькій Оксані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86568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4020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22-23/141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Яшкін</a:t>
            </a:r>
            <a:r>
              <a:rPr lang="uk-UA" sz="4800" dirty="0" smtClean="0">
                <a:solidFill>
                  <a:prstClr val="black"/>
                </a:solidFill>
              </a:rPr>
              <a:t> Руслані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15085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0445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22-23/142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Мацієвській</a:t>
            </a:r>
            <a:r>
              <a:rPr lang="uk-UA" sz="4800" dirty="0" smtClean="0">
                <a:solidFill>
                  <a:prstClr val="black"/>
                </a:solidFill>
              </a:rPr>
              <a:t> Оксані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57378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1727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22-23/143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Марункевич</a:t>
            </a:r>
            <a:r>
              <a:rPr lang="uk-UA" sz="4800" dirty="0" smtClean="0">
                <a:solidFill>
                  <a:prstClr val="black"/>
                </a:solidFill>
              </a:rPr>
              <a:t> Наталії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>
                <a:solidFill>
                  <a:prstClr val="black"/>
                </a:solidFill>
              </a:rPr>
              <a:t>6</a:t>
            </a: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703296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0285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22-23/144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68317" y="2995283"/>
            <a:ext cx="5690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solidFill>
                  <a:prstClr val="black"/>
                </a:solidFill>
              </a:rPr>
              <a:t>Лозинській Ірині</a:t>
            </a:r>
            <a:endParaRPr lang="uk-UA" sz="40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- 3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5461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1888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22-23/145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Заяць</a:t>
            </a:r>
            <a:r>
              <a:rPr lang="uk-UA" sz="4800" dirty="0" smtClean="0">
                <a:solidFill>
                  <a:prstClr val="black"/>
                </a:solidFill>
              </a:rPr>
              <a:t> Ірині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906060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9101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22-23/146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Кузьмі Діані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57695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4674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22-23/147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Кліщ 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51251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1888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22-23/148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Коцябі</a:t>
            </a:r>
            <a:r>
              <a:rPr lang="uk-UA" sz="4800" dirty="0" smtClean="0">
                <a:solidFill>
                  <a:prstClr val="black"/>
                </a:solidFill>
              </a:rPr>
              <a:t> Вірі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24894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2208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22-23/149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Лисевич</a:t>
            </a:r>
            <a:r>
              <a:rPr lang="uk-UA" sz="4800" dirty="0" smtClean="0">
                <a:solidFill>
                  <a:prstClr val="black"/>
                </a:solidFill>
              </a:rPr>
              <a:t> Любові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5173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491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22-23/105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Качановій Ірині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576506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491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22-23/150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Дулиш</a:t>
            </a:r>
            <a:r>
              <a:rPr lang="uk-UA" sz="4800" dirty="0" smtClean="0">
                <a:solidFill>
                  <a:prstClr val="black"/>
                </a:solidFill>
              </a:rPr>
              <a:t> Людмилі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349053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5277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22-23/151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Олійник Людмилі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647480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1163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22-23/152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Палковій</a:t>
            </a:r>
            <a:r>
              <a:rPr lang="uk-UA" sz="4800" dirty="0" smtClean="0">
                <a:solidFill>
                  <a:prstClr val="black"/>
                </a:solidFill>
              </a:rPr>
              <a:t> Зоряні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660511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330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22-23/153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Подедворній</a:t>
            </a:r>
            <a:r>
              <a:rPr lang="uk-UA" sz="4800" dirty="0" smtClean="0">
                <a:solidFill>
                  <a:prstClr val="black"/>
                </a:solidFill>
              </a:rPr>
              <a:t> Ірині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554145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1888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22-23/154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Тарасюк </a:t>
            </a:r>
            <a:r>
              <a:rPr lang="uk-UA" sz="4800" dirty="0">
                <a:solidFill>
                  <a:prstClr val="black"/>
                </a:solidFill>
              </a:rPr>
              <a:t>Л</a:t>
            </a:r>
            <a:r>
              <a:rPr lang="uk-UA" sz="4800" dirty="0" smtClean="0">
                <a:solidFill>
                  <a:prstClr val="black"/>
                </a:solidFill>
              </a:rPr>
              <a:t>арисі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010736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811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22-23/155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Білінській</a:t>
            </a:r>
            <a:r>
              <a:rPr lang="uk-UA" sz="4800" dirty="0" smtClean="0">
                <a:solidFill>
                  <a:prstClr val="black"/>
                </a:solidFill>
              </a:rPr>
              <a:t> Наталії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- 5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865992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811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22-23/156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Грицьків Ірині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- 15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154839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491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22-23/157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Гуменюк Оксані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660888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811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22-23/158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Гамрецькій</a:t>
            </a:r>
            <a:r>
              <a:rPr lang="uk-UA" sz="4800" dirty="0" smtClean="0">
                <a:solidFill>
                  <a:prstClr val="black"/>
                </a:solidFill>
              </a:rPr>
              <a:t> Тетяні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349190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491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22-23/159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Забазновій</a:t>
            </a:r>
            <a:r>
              <a:rPr lang="uk-UA" sz="4800" dirty="0" smtClean="0">
                <a:solidFill>
                  <a:prstClr val="black"/>
                </a:solidFill>
              </a:rPr>
              <a:t> Тетяні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9528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811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22-23/106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Балящук 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495064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811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22-23/160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Кубішин</a:t>
            </a:r>
            <a:r>
              <a:rPr lang="uk-UA" sz="4800" smtClean="0">
                <a:solidFill>
                  <a:prstClr val="black"/>
                </a:solidFill>
              </a:rPr>
              <a:t> Лесі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273732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6918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22-23/161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Клос</a:t>
            </a:r>
            <a:r>
              <a:rPr lang="uk-UA" sz="4800" dirty="0" smtClean="0">
                <a:solidFill>
                  <a:prstClr val="black"/>
                </a:solidFill>
              </a:rPr>
              <a:t> Ірині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874613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651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22-23/162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Загребельній  Натал</a:t>
            </a:r>
            <a:r>
              <a:rPr lang="uk-UA" sz="4800" dirty="0" smtClean="0">
                <a:solidFill>
                  <a:prstClr val="black"/>
                </a:solidFill>
              </a:rPr>
              <a:t>ії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696806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651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22-23/163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Лопушинській</a:t>
            </a:r>
            <a:r>
              <a:rPr lang="uk-UA" sz="4800" dirty="0" smtClean="0">
                <a:solidFill>
                  <a:prstClr val="black"/>
                </a:solidFill>
              </a:rPr>
              <a:t> Галин</a:t>
            </a:r>
            <a:r>
              <a:rPr lang="uk-UA" sz="4800" dirty="0" smtClean="0">
                <a:solidFill>
                  <a:prstClr val="black"/>
                </a:solidFill>
              </a:rPr>
              <a:t>і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36871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2208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22-23/164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Поврозник</a:t>
            </a:r>
            <a:r>
              <a:rPr lang="uk-UA" sz="4800" dirty="0" smtClean="0">
                <a:solidFill>
                  <a:prstClr val="black"/>
                </a:solidFill>
              </a:rPr>
              <a:t> Натал</a:t>
            </a:r>
            <a:r>
              <a:rPr lang="uk-UA" sz="4800" dirty="0" smtClean="0">
                <a:solidFill>
                  <a:prstClr val="black"/>
                </a:solidFill>
              </a:rPr>
              <a:t>і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7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205091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811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22-23/165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Пилипишин</a:t>
            </a:r>
            <a:r>
              <a:rPr lang="uk-UA" sz="4800" dirty="0" smtClean="0">
                <a:solidFill>
                  <a:prstClr val="black"/>
                </a:solidFill>
              </a:rPr>
              <a:t> </a:t>
            </a:r>
            <a:r>
              <a:rPr lang="uk-UA" sz="4800" dirty="0">
                <a:solidFill>
                  <a:prstClr val="black"/>
                </a:solidFill>
              </a:rPr>
              <a:t>Н</a:t>
            </a:r>
            <a:r>
              <a:rPr lang="uk-UA" sz="4800" dirty="0" smtClean="0">
                <a:solidFill>
                  <a:prstClr val="black"/>
                </a:solidFill>
              </a:rPr>
              <a:t>атал</a:t>
            </a:r>
            <a:r>
              <a:rPr lang="uk-UA" sz="4800" dirty="0" smtClean="0">
                <a:solidFill>
                  <a:prstClr val="black"/>
                </a:solidFill>
              </a:rPr>
              <a:t>ії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13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357863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4132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22-23/166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Рудяк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17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123220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6816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22-23/167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Сосінській</a:t>
            </a:r>
            <a:r>
              <a:rPr lang="uk-UA" sz="4800" dirty="0" smtClean="0">
                <a:solidFill>
                  <a:prstClr val="black"/>
                </a:solidFill>
              </a:rPr>
              <a:t> Тетяні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15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443961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811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22-23/168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Співак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5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231656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4132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22-23/169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Шуст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9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7471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079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22-23/107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Базунова</a:t>
            </a:r>
            <a:r>
              <a:rPr lang="uk-UA" sz="4800" dirty="0" smtClean="0">
                <a:solidFill>
                  <a:prstClr val="black"/>
                </a:solidFill>
              </a:rPr>
              <a:t> Руслана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011924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079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22-23/170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Фляк</a:t>
            </a:r>
            <a:r>
              <a:rPr lang="uk-UA" sz="4800" dirty="0" smtClean="0">
                <a:solidFill>
                  <a:prstClr val="black"/>
                </a:solidFill>
              </a:rPr>
              <a:t> Наталії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630754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1160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22-23/171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Простаковій</a:t>
            </a:r>
            <a:r>
              <a:rPr lang="uk-UA" sz="4800" dirty="0" smtClean="0">
                <a:solidFill>
                  <a:prstClr val="black"/>
                </a:solidFill>
              </a:rPr>
              <a:t> Наталії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11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158241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5636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22-23/172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Галенді</a:t>
            </a:r>
            <a:r>
              <a:rPr lang="uk-UA" sz="4800" dirty="0" smtClean="0">
                <a:solidFill>
                  <a:prstClr val="black"/>
                </a:solidFill>
              </a:rPr>
              <a:t> Гали</a:t>
            </a:r>
            <a:r>
              <a:rPr lang="uk-UA" sz="4800" dirty="0" smtClean="0">
                <a:solidFill>
                  <a:prstClr val="black"/>
                </a:solidFill>
              </a:rPr>
              <a:t>ні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</a:t>
            </a:r>
            <a:r>
              <a:rPr lang="uk-UA" sz="1943" b="1" dirty="0" smtClean="0">
                <a:solidFill>
                  <a:prstClr val="black"/>
                </a:solidFill>
              </a:rPr>
              <a:t>- 2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065939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457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22-23/173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Бей Галин</a:t>
            </a:r>
            <a:r>
              <a:rPr lang="uk-UA" sz="4800" dirty="0" smtClean="0">
                <a:solidFill>
                  <a:prstClr val="black"/>
                </a:solidFill>
              </a:rPr>
              <a:t>і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</a:t>
            </a:r>
            <a:r>
              <a:rPr lang="uk-UA" sz="1943" b="1" dirty="0" smtClean="0">
                <a:solidFill>
                  <a:prstClr val="black"/>
                </a:solidFill>
              </a:rPr>
              <a:t>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735342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4591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22-23/174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>
                <a:solidFill>
                  <a:prstClr val="black"/>
                </a:solidFill>
              </a:rPr>
              <a:t>Бережинській</a:t>
            </a:r>
            <a:r>
              <a:rPr lang="uk-UA" sz="4400" dirty="0" smtClean="0">
                <a:solidFill>
                  <a:prstClr val="black"/>
                </a:solidFill>
              </a:rPr>
              <a:t> Антоніні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</a:t>
            </a:r>
            <a:r>
              <a:rPr lang="uk-UA" sz="1943" b="1" dirty="0" smtClean="0">
                <a:solidFill>
                  <a:prstClr val="black"/>
                </a:solidFill>
              </a:rPr>
              <a:t>-8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857546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079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22-23/175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Іваник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</a:t>
            </a:r>
            <a:r>
              <a:rPr lang="uk-UA" sz="1943" b="1" dirty="0" smtClean="0">
                <a:solidFill>
                  <a:prstClr val="black"/>
                </a:solidFill>
              </a:rPr>
              <a:t>- 4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426390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399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22-23/176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Іордан</a:t>
            </a:r>
            <a:r>
              <a:rPr lang="uk-UA" sz="4800" dirty="0" smtClean="0">
                <a:solidFill>
                  <a:prstClr val="black"/>
                </a:solidFill>
              </a:rPr>
              <a:t> Лесі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351196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1468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22-23/177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Кавецькій</a:t>
            </a:r>
            <a:r>
              <a:rPr lang="uk-UA" sz="4800" dirty="0" smtClean="0">
                <a:solidFill>
                  <a:prstClr val="black"/>
                </a:solidFill>
              </a:rPr>
              <a:t> Наталії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624331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079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22-23/178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Кобилянській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20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90892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399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22-23/179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Ножак Людмил</a:t>
            </a:r>
            <a:r>
              <a:rPr lang="uk-UA" sz="4800" dirty="0" smtClean="0">
                <a:solidFill>
                  <a:prstClr val="black"/>
                </a:solidFill>
              </a:rPr>
              <a:t>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8552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491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22-23/108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89083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Савінцева</a:t>
            </a:r>
            <a:r>
              <a:rPr lang="uk-UA" sz="4800" dirty="0" smtClean="0">
                <a:solidFill>
                  <a:prstClr val="black"/>
                </a:solidFill>
              </a:rPr>
              <a:t> Людмила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09773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491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22-23/180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Антонів Ірині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20405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6598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22-23/181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Бойко Галин</a:t>
            </a:r>
            <a:r>
              <a:rPr lang="uk-UA" sz="4800" dirty="0" smtClean="0">
                <a:solidFill>
                  <a:prstClr val="black"/>
                </a:solidFill>
              </a:rPr>
              <a:t>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901225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2048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22-23/182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Вальчак</a:t>
            </a:r>
            <a:r>
              <a:rPr lang="uk-UA" sz="4800" dirty="0" smtClean="0">
                <a:solidFill>
                  <a:prstClr val="black"/>
                </a:solidFill>
              </a:rPr>
              <a:t>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>
                <a:solidFill>
                  <a:prstClr val="black"/>
                </a:solidFill>
              </a:rPr>
              <a:t>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213178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330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22-23/183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Когут Валентині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645453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1888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22-23/184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Намаці</a:t>
            </a:r>
            <a:r>
              <a:rPr lang="uk-UA" sz="4800" dirty="0" smtClean="0">
                <a:solidFill>
                  <a:prstClr val="black"/>
                </a:solidFill>
              </a:rPr>
              <a:t> Наталії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20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117729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491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22-23/185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Павлюс</a:t>
            </a:r>
            <a:r>
              <a:rPr lang="uk-UA" sz="4800" dirty="0" smtClean="0">
                <a:solidFill>
                  <a:prstClr val="black"/>
                </a:solidFill>
              </a:rPr>
              <a:t> Лесі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422733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811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22-23/186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Смертіній</a:t>
            </a:r>
            <a:r>
              <a:rPr lang="uk-UA" sz="4800" dirty="0" smtClean="0">
                <a:solidFill>
                  <a:prstClr val="black"/>
                </a:solidFill>
              </a:rPr>
              <a:t> Олені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51868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079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22-23/187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Саві </a:t>
            </a:r>
            <a:r>
              <a:rPr lang="uk-UA" sz="4800" dirty="0" smtClean="0">
                <a:solidFill>
                  <a:prstClr val="black"/>
                </a:solidFill>
              </a:rPr>
              <a:t>Ірині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24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111934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491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22-23/188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Галан Оксані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707588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811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22-23/189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Гіль</a:t>
            </a:r>
            <a:r>
              <a:rPr lang="uk-UA" sz="4800" dirty="0" smtClean="0">
                <a:solidFill>
                  <a:prstClr val="black"/>
                </a:solidFill>
              </a:rPr>
              <a:t> </a:t>
            </a:r>
            <a:r>
              <a:rPr lang="uk-UA" sz="4800" dirty="0" smtClean="0">
                <a:solidFill>
                  <a:prstClr val="black"/>
                </a:solidFill>
              </a:rPr>
              <a:t>Оксані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238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811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22-23/109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 </a:t>
            </a:r>
            <a:r>
              <a:rPr lang="uk-UA" sz="4800" dirty="0" err="1" smtClean="0">
                <a:solidFill>
                  <a:prstClr val="black"/>
                </a:solidFill>
              </a:rPr>
              <a:t>Синьовській</a:t>
            </a:r>
            <a:r>
              <a:rPr lang="uk-UA" sz="4800" dirty="0" smtClean="0">
                <a:solidFill>
                  <a:prstClr val="black"/>
                </a:solidFill>
              </a:rPr>
              <a:t> 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297988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811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22-23/190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Тулай</a:t>
            </a:r>
            <a:r>
              <a:rPr lang="uk-UA" sz="4800" dirty="0" smtClean="0">
                <a:solidFill>
                  <a:prstClr val="black"/>
                </a:solidFill>
              </a:rPr>
              <a:t> Ірині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>
                <a:solidFill>
                  <a:prstClr val="black"/>
                </a:solidFill>
              </a:rPr>
              <a:t>5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95898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6918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22-23/191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Мисливець Діан</a:t>
            </a:r>
            <a:r>
              <a:rPr lang="uk-UA" sz="4800" dirty="0" smtClean="0">
                <a:solidFill>
                  <a:prstClr val="black"/>
                </a:solidFill>
              </a:rPr>
              <a:t>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9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202492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23690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22-23/192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Панкевич Ілоні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>
                <a:solidFill>
                  <a:prstClr val="black"/>
                </a:solidFill>
              </a:rPr>
              <a:t>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8354901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651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22-23/193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Пасічник Світла</a:t>
            </a:r>
            <a:r>
              <a:rPr lang="uk-UA" sz="4800" dirty="0" smtClean="0">
                <a:solidFill>
                  <a:prstClr val="black"/>
                </a:solidFill>
              </a:rPr>
              <a:t>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0802260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2208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22-23/194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Судомі Валентині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1253902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811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22-23/195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Мельничу</a:t>
            </a:r>
            <a:r>
              <a:rPr lang="uk-UA" sz="4800" dirty="0" smtClean="0">
                <a:solidFill>
                  <a:prstClr val="black"/>
                </a:solidFill>
              </a:rPr>
              <a:t>к Надії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334265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4132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22-23/196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>
                <a:solidFill>
                  <a:prstClr val="black"/>
                </a:solidFill>
              </a:rPr>
              <a:t>Корнят</a:t>
            </a:r>
            <a:r>
              <a:rPr lang="uk-UA" sz="4400" dirty="0" smtClean="0">
                <a:solidFill>
                  <a:prstClr val="black"/>
                </a:solidFill>
              </a:rPr>
              <a:t> Окс</a:t>
            </a:r>
            <a:r>
              <a:rPr lang="uk-UA" sz="4400" dirty="0" smtClean="0">
                <a:solidFill>
                  <a:prstClr val="black"/>
                </a:solidFill>
              </a:rPr>
              <a:t>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034420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4132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22-23/197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>
                <a:solidFill>
                  <a:prstClr val="black"/>
                </a:solidFill>
              </a:rPr>
              <a:t>Ващак</a:t>
            </a:r>
            <a:r>
              <a:rPr lang="uk-UA" sz="4400" dirty="0" smtClean="0">
                <a:solidFill>
                  <a:prstClr val="black"/>
                </a:solidFill>
              </a:rPr>
              <a:t> Лілії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9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82841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811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22-23/198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>
                <a:solidFill>
                  <a:prstClr val="black"/>
                </a:solidFill>
              </a:rPr>
              <a:t>Вороняк</a:t>
            </a:r>
            <a:r>
              <a:rPr lang="uk-UA" sz="4400" dirty="0" smtClean="0">
                <a:solidFill>
                  <a:prstClr val="black"/>
                </a:solidFill>
              </a:rPr>
              <a:t> Тетя</a:t>
            </a:r>
            <a:r>
              <a:rPr lang="uk-UA" sz="4400" dirty="0" smtClean="0">
                <a:solidFill>
                  <a:prstClr val="black"/>
                </a:solidFill>
              </a:rPr>
              <a:t>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24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8541399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4132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22-23/199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>
                <a:solidFill>
                  <a:prstClr val="black"/>
                </a:solidFill>
              </a:rPr>
              <a:t>Злеп</a:t>
            </a:r>
            <a:r>
              <a:rPr lang="uk-UA" sz="4400" dirty="0" err="1" smtClean="0">
                <a:solidFill>
                  <a:prstClr val="black"/>
                </a:solidFill>
              </a:rPr>
              <a:t>ко</a:t>
            </a:r>
            <a:r>
              <a:rPr lang="uk-UA" sz="4400" dirty="0" smtClean="0">
                <a:solidFill>
                  <a:prstClr val="black"/>
                </a:solidFill>
              </a:rPr>
              <a:t> </a:t>
            </a:r>
            <a:r>
              <a:rPr lang="uk-UA" sz="4400" dirty="0" smtClean="0">
                <a:solidFill>
                  <a:prstClr val="black"/>
                </a:solidFill>
              </a:rPr>
              <a:t>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1676259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479</TotalTime>
  <Words>6402</Words>
  <Application>Microsoft Office PowerPoint</Application>
  <PresentationFormat>Произвольный</PresentationFormat>
  <Paragraphs>2000</Paragraphs>
  <Slides>100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100</vt:i4>
      </vt:variant>
    </vt:vector>
  </HeadingPairs>
  <TitlesOfParts>
    <vt:vector size="104" baseType="lpstr">
      <vt:lpstr>Arial</vt:lpstr>
      <vt:lpstr>Calibri</vt:lpstr>
      <vt:lpstr>Impact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Гість</dc:creator>
  <cp:lastModifiedBy>vip-fast</cp:lastModifiedBy>
  <cp:revision>35</cp:revision>
  <dcterms:created xsi:type="dcterms:W3CDTF">2023-07-19T13:49:30Z</dcterms:created>
  <dcterms:modified xsi:type="dcterms:W3CDTF">2023-08-08T07:26:39Z</dcterms:modified>
</cp:coreProperties>
</file>