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74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4" r:id="rId33"/>
    <p:sldId id="295" r:id="rId34"/>
    <p:sldId id="296" r:id="rId35"/>
    <p:sldId id="297" r:id="rId36"/>
    <p:sldId id="298" r:id="rId37"/>
    <p:sldId id="299" r:id="rId38"/>
    <p:sldId id="300" r:id="rId39"/>
  </p:sldIdLst>
  <p:sldSz cx="10691813" cy="7559675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848"/>
    <a:srgbClr val="E4D734"/>
    <a:srgbClr val="513898"/>
    <a:srgbClr val="B5A7DD"/>
    <a:srgbClr val="8B74CA"/>
    <a:srgbClr val="B991B9"/>
    <a:srgbClr val="8D59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2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25844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805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77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464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7186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838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755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1743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7382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216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968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64D0C-DFA9-49C6-A5E4-DE17337CE023}" type="datetimeFigureOut">
              <a:rPr lang="uk-UA" smtClean="0"/>
              <a:t>27.12.2023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B036F9-7A7B-46F7-9BF0-E60D2519283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902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498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№8/01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7228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Балабан Галина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528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498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№8/10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25155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Чіпак</a:t>
            </a:r>
            <a:r>
              <a:rPr lang="uk-UA" sz="4000" dirty="0"/>
              <a:t> Юлія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7949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498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№8/10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29604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Гунтик</a:t>
            </a:r>
            <a:r>
              <a:rPr lang="uk-UA" sz="4000" dirty="0"/>
              <a:t> </a:t>
            </a:r>
            <a:r>
              <a:rPr lang="uk-UA" sz="4000" dirty="0" smtClean="0"/>
              <a:t>Ольга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62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1563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№8/11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3357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Федик</a:t>
            </a:r>
            <a:r>
              <a:rPr lang="uk-UA" sz="4000" dirty="0"/>
              <a:t> Наталія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005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177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№8/13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6964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Михайлів Петро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4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4773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№8/14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42614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Огороднік</a:t>
            </a:r>
            <a:r>
              <a:rPr lang="uk-UA" sz="4000" dirty="0"/>
              <a:t> Руслана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01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658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№8/15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2833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Южин</a:t>
            </a:r>
            <a:r>
              <a:rPr lang="uk-UA" sz="4000" dirty="0"/>
              <a:t> Наталія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8591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16437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№8/17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60989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Петриця</a:t>
            </a:r>
            <a:r>
              <a:rPr lang="uk-UA" sz="4000" dirty="0"/>
              <a:t> </a:t>
            </a:r>
            <a:r>
              <a:rPr lang="uk-UA" sz="4000" dirty="0" smtClean="0"/>
              <a:t>Любов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675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498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№8/18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9137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Волинець </a:t>
            </a:r>
            <a:r>
              <a:rPr lang="uk-UA" sz="4000" dirty="0" smtClean="0"/>
              <a:t>Галина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657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498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№8/18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29876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Дідук</a:t>
            </a:r>
            <a:r>
              <a:rPr lang="uk-UA" sz="4000" dirty="0"/>
              <a:t> </a:t>
            </a:r>
            <a:r>
              <a:rPr lang="uk-UA" sz="4000" dirty="0" smtClean="0"/>
              <a:t>Галина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0573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979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№8/19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1297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Яськів Галина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328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795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№8/02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61938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Горішна</a:t>
            </a:r>
            <a:r>
              <a:rPr lang="uk-UA" sz="4000" dirty="0"/>
              <a:t>  Галина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18876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795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№8/20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409426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Снітовська</a:t>
            </a:r>
            <a:r>
              <a:rPr lang="uk-UA" sz="4000" dirty="0"/>
              <a:t> Галина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600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4933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№8/21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20703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Солтис </a:t>
            </a:r>
            <a:r>
              <a:rPr lang="uk-UA" sz="4000" dirty="0" smtClean="0"/>
              <a:t>Тетяна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8592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4230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№8/22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09411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Цідило </a:t>
            </a:r>
            <a:r>
              <a:rPr lang="uk-UA" sz="4000" dirty="0" smtClean="0"/>
              <a:t>Ольга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455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47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№8/23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3779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Патряк</a:t>
            </a:r>
            <a:r>
              <a:rPr lang="uk-UA" sz="4000" dirty="0"/>
              <a:t> Лариса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9237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2531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№8/24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4794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Лотоцька Леся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6222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955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№8/25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9987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Лабінська</a:t>
            </a:r>
            <a:r>
              <a:rPr lang="uk-UA" sz="4000" dirty="0"/>
              <a:t> Марія </a:t>
            </a:r>
            <a:r>
              <a:rPr lang="uk-UA" sz="4000" dirty="0" smtClean="0"/>
              <a:t>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0923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727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№8/26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5725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Ковальчук Леся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342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5734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№8/27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4235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Назарко </a:t>
            </a:r>
            <a:r>
              <a:rPr lang="uk-UA" sz="4000" dirty="0" smtClean="0"/>
              <a:t>Надія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8158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795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№8/28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41933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Подедворна</a:t>
            </a:r>
            <a:r>
              <a:rPr lang="uk-UA" sz="4000" dirty="0"/>
              <a:t> Ірина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7681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7276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№8/29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24679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Гусак </a:t>
            </a:r>
            <a:r>
              <a:rPr lang="uk-UA" sz="4000" dirty="0" smtClean="0"/>
              <a:t>Лілія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9141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039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№8/03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53360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Грабовська Олександра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6610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039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№8/30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41013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Островська </a:t>
            </a:r>
            <a:r>
              <a:rPr lang="uk-UA" sz="4000" dirty="0" smtClean="0"/>
              <a:t>Надія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7055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177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№8/31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299466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Шуст Галина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26497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475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№8/32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45553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Простакова</a:t>
            </a:r>
            <a:r>
              <a:rPr lang="uk-UA" sz="4000" dirty="0"/>
              <a:t> Наталія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0226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8719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№8/33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19010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Дужа </a:t>
            </a:r>
            <a:r>
              <a:rPr lang="uk-UA" sz="4000" dirty="0" smtClean="0"/>
              <a:t>Наталія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0058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314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№8/34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405938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Кавецька</a:t>
            </a:r>
            <a:r>
              <a:rPr lang="uk-UA" sz="4000" dirty="0"/>
              <a:t> Наталія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8471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200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№8/35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299421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Худик</a:t>
            </a:r>
            <a:r>
              <a:rPr lang="uk-UA" sz="4000" dirty="0"/>
              <a:t> Ірина </a:t>
            </a:r>
            <a:r>
              <a:rPr lang="uk-UA" sz="4000" dirty="0" smtClean="0"/>
              <a:t>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77984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520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№8/36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411625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Підручняк </a:t>
            </a:r>
            <a:r>
              <a:rPr lang="uk-UA" sz="4000" dirty="0" smtClean="0"/>
              <a:t>Ольга 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0364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7228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№8/37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20792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Чортик Ольга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4813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0398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№8/38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41035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Галатюк</a:t>
            </a:r>
            <a:r>
              <a:rPr lang="uk-UA" sz="4000" dirty="0"/>
              <a:t> </a:t>
            </a:r>
            <a:r>
              <a:rPr lang="uk-UA" sz="4000" dirty="0" smtClean="0"/>
              <a:t>Ольга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480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6635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№8/04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37143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Зарихта</a:t>
            </a:r>
            <a:r>
              <a:rPr lang="uk-UA" sz="4000" dirty="0"/>
              <a:t> Ольга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415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520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№8/05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10514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Зуляк</a:t>
            </a:r>
            <a:r>
              <a:rPr lang="uk-UA" sz="4000" dirty="0"/>
              <a:t> Галина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4322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84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№8/06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21216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Колодій Алла 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31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282997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№8/07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07430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 err="1"/>
              <a:t>Кунцьо</a:t>
            </a:r>
            <a:r>
              <a:rPr lang="uk-UA" sz="4000" dirty="0"/>
              <a:t> Надія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7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360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№8/08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381399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4000" dirty="0"/>
              <a:t>Нікуліна Вікторія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4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92"/>
            <a:ext cx="10691813" cy="7559483"/>
          </a:xfrm>
          <a:prstGeom prst="rect">
            <a:avLst/>
          </a:prstGeom>
        </p:spPr>
      </p:pic>
      <p:sp>
        <p:nvSpPr>
          <p:cNvPr id="3" name="Прямокутник 2"/>
          <p:cNvSpPr/>
          <p:nvPr/>
        </p:nvSpPr>
        <p:spPr>
          <a:xfrm>
            <a:off x="3382396" y="4791715"/>
            <a:ext cx="57451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1400" b="1" dirty="0" smtClean="0"/>
              <a:t>2 год</a:t>
            </a:r>
            <a:endParaRPr lang="uk-UA" sz="1400" b="1" dirty="0"/>
          </a:p>
        </p:txBody>
      </p:sp>
      <p:sp>
        <p:nvSpPr>
          <p:cNvPr id="4" name="Прямокутник 3"/>
          <p:cNvSpPr/>
          <p:nvPr/>
        </p:nvSpPr>
        <p:spPr>
          <a:xfrm>
            <a:off x="6205290" y="1506269"/>
            <a:ext cx="23984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6000" dirty="0" smtClean="0">
                <a:ln>
                  <a:solidFill>
                    <a:prstClr val="white"/>
                  </a:solidFill>
                </a:ln>
                <a:solidFill>
                  <a:srgbClr val="00184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anose="020B0806030902050204" pitchFamily="34" charset="0"/>
              </a:rPr>
              <a:t>№8/09</a:t>
            </a:r>
            <a:endParaRPr lang="uk-UA" dirty="0">
              <a:solidFill>
                <a:srgbClr val="001848"/>
              </a:solidFill>
            </a:endParaRPr>
          </a:p>
        </p:txBody>
      </p:sp>
      <p:sp>
        <p:nvSpPr>
          <p:cNvPr id="8" name="Прямокутник 7"/>
          <p:cNvSpPr/>
          <p:nvPr/>
        </p:nvSpPr>
        <p:spPr>
          <a:xfrm>
            <a:off x="2050781" y="2521932"/>
            <a:ext cx="26949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err="1"/>
              <a:t>Нова</a:t>
            </a:r>
            <a:r>
              <a:rPr lang="en-US" sz="4000" dirty="0"/>
              <a:t> </a:t>
            </a:r>
            <a:r>
              <a:rPr lang="uk-UA" sz="4000" dirty="0"/>
              <a:t>Марія</a:t>
            </a:r>
            <a:endParaRPr lang="uk-UA" sz="4000" dirty="0">
              <a:solidFill>
                <a:srgbClr val="001848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41" y="5994969"/>
            <a:ext cx="774259" cy="64623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6352" y="5964072"/>
            <a:ext cx="554784" cy="548688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47971" y="6461370"/>
            <a:ext cx="1098305" cy="1098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16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158</TotalTime>
  <Words>227</Words>
  <Application>Microsoft Office PowerPoint</Application>
  <PresentationFormat>Произвольный</PresentationFormat>
  <Paragraphs>114</Paragraphs>
  <Slides>38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43" baseType="lpstr">
      <vt:lpstr>Arial</vt:lpstr>
      <vt:lpstr>Calibri</vt:lpstr>
      <vt:lpstr>Calibri Light</vt:lpstr>
      <vt:lpstr>Impact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Гість</dc:creator>
  <cp:lastModifiedBy>vip-fast</cp:lastModifiedBy>
  <cp:revision>23</cp:revision>
  <dcterms:created xsi:type="dcterms:W3CDTF">2023-01-30T12:56:26Z</dcterms:created>
  <dcterms:modified xsi:type="dcterms:W3CDTF">2023-12-27T11:21:01Z</dcterms:modified>
</cp:coreProperties>
</file>