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  <p:sldId id="318" r:id="rId62"/>
    <p:sldId id="319" r:id="rId63"/>
    <p:sldId id="320" r:id="rId64"/>
    <p:sldId id="321" r:id="rId65"/>
    <p:sldId id="322" r:id="rId66"/>
    <p:sldId id="323" r:id="rId67"/>
    <p:sldId id="324" r:id="rId68"/>
    <p:sldId id="325" r:id="rId69"/>
    <p:sldId id="326" r:id="rId70"/>
    <p:sldId id="327" r:id="rId71"/>
    <p:sldId id="328" r:id="rId72"/>
    <p:sldId id="329" r:id="rId73"/>
    <p:sldId id="330" r:id="rId74"/>
    <p:sldId id="331" r:id="rId75"/>
    <p:sldId id="332" r:id="rId76"/>
    <p:sldId id="333" r:id="rId77"/>
    <p:sldId id="334" r:id="rId78"/>
    <p:sldId id="335" r:id="rId79"/>
    <p:sldId id="336" r:id="rId80"/>
    <p:sldId id="337" r:id="rId81"/>
  </p:sldIdLst>
  <p:sldSz cx="10693400" cy="7561263"/>
  <p:notesSz cx="6858000" cy="9144000"/>
  <p:defaultTextStyle>
    <a:defPPr>
      <a:defRPr lang="ru-RU"/>
    </a:defPPr>
    <a:lvl1pPr marL="0" algn="l" defTabSz="104287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6" algn="l" defTabSz="104287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2" algn="l" defTabSz="104287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08" algn="l" defTabSz="104287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4" algn="l" defTabSz="104287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79" algn="l" defTabSz="104287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16" algn="l" defTabSz="104287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2" algn="l" defTabSz="104287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87" algn="l" defTabSz="104287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976" y="44"/>
      </p:cViewPr>
      <p:guideLst>
        <p:guide orient="horz" pos="2382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theme" Target="theme/theme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61" Type="http://schemas.openxmlformats.org/officeDocument/2006/relationships/slide" Target="slides/slide60.xml"/><Relationship Id="rId8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005" y="1237457"/>
            <a:ext cx="9089390" cy="2632440"/>
          </a:xfrm>
        </p:spPr>
        <p:txBody>
          <a:bodyPr anchor="b"/>
          <a:lstStyle>
            <a:lvl1pPr algn="ctr">
              <a:defRPr sz="67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675" y="3971415"/>
            <a:ext cx="8020050" cy="1825554"/>
          </a:xfrm>
        </p:spPr>
        <p:txBody>
          <a:bodyPr/>
          <a:lstStyle>
            <a:lvl1pPr marL="0" indent="0" algn="ctr">
              <a:buNone/>
              <a:defRPr sz="2700"/>
            </a:lvl1pPr>
            <a:lvl2pPr marL="511038" indent="0" algn="ctr">
              <a:buNone/>
              <a:defRPr sz="2200"/>
            </a:lvl2pPr>
            <a:lvl3pPr marL="1022075" indent="0" algn="ctr">
              <a:buNone/>
              <a:defRPr sz="2100"/>
            </a:lvl3pPr>
            <a:lvl4pPr marL="1533113" indent="0" algn="ctr">
              <a:buNone/>
              <a:defRPr sz="1800"/>
            </a:lvl4pPr>
            <a:lvl5pPr marL="2044152" indent="0" algn="ctr">
              <a:buNone/>
              <a:defRPr sz="1800"/>
            </a:lvl5pPr>
            <a:lvl6pPr marL="2555189" indent="0" algn="ctr">
              <a:buNone/>
              <a:defRPr sz="1800"/>
            </a:lvl6pPr>
            <a:lvl7pPr marL="3066226" indent="0" algn="ctr">
              <a:buNone/>
              <a:defRPr sz="1800"/>
            </a:lvl7pPr>
            <a:lvl8pPr marL="3577265" indent="0" algn="ctr">
              <a:buNone/>
              <a:defRPr sz="1800"/>
            </a:lvl8pPr>
            <a:lvl9pPr marL="4088302" indent="0" algn="ctr">
              <a:buNone/>
              <a:defRPr sz="1800"/>
            </a:lvl9pPr>
          </a:lstStyle>
          <a:p>
            <a:r>
              <a:rPr lang="uk-UA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23.01.2025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290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23.01.2025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191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2465" y="402568"/>
            <a:ext cx="2305766" cy="6407821"/>
          </a:xfrm>
        </p:spPr>
        <p:txBody>
          <a:bodyPr vert="eaVert"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174" y="402568"/>
            <a:ext cx="6783624" cy="6407821"/>
          </a:xfr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23.01.2025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303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23.01.2025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344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603" y="1885068"/>
            <a:ext cx="9223058" cy="3145275"/>
          </a:xfrm>
        </p:spPr>
        <p:txBody>
          <a:bodyPr anchor="b"/>
          <a:lstStyle>
            <a:lvl1pPr>
              <a:defRPr sz="67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603" y="5060099"/>
            <a:ext cx="9223058" cy="1654025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/>
                </a:solidFill>
              </a:defRPr>
            </a:lvl1pPr>
            <a:lvl2pPr marL="51103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2207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53311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04415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555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06622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357726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08830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23.01.2025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374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172" y="2012837"/>
            <a:ext cx="4544695" cy="4797552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3535" y="2012837"/>
            <a:ext cx="4544695" cy="4797552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23.01.2025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7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564" y="402570"/>
            <a:ext cx="9223058" cy="1461495"/>
          </a:xfrm>
        </p:spPr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566" y="1853560"/>
            <a:ext cx="4523809" cy="908401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1038" indent="0">
              <a:buNone/>
              <a:defRPr sz="2200" b="1"/>
            </a:lvl2pPr>
            <a:lvl3pPr marL="1022075" indent="0">
              <a:buNone/>
              <a:defRPr sz="2100" b="1"/>
            </a:lvl3pPr>
            <a:lvl4pPr marL="1533113" indent="0">
              <a:buNone/>
              <a:defRPr sz="1800" b="1"/>
            </a:lvl4pPr>
            <a:lvl5pPr marL="2044152" indent="0">
              <a:buNone/>
              <a:defRPr sz="1800" b="1"/>
            </a:lvl5pPr>
            <a:lvl6pPr marL="2555189" indent="0">
              <a:buNone/>
              <a:defRPr sz="1800" b="1"/>
            </a:lvl6pPr>
            <a:lvl7pPr marL="3066226" indent="0">
              <a:buNone/>
              <a:defRPr sz="1800" b="1"/>
            </a:lvl7pPr>
            <a:lvl8pPr marL="3577265" indent="0">
              <a:buNone/>
              <a:defRPr sz="1800" b="1"/>
            </a:lvl8pPr>
            <a:lvl9pPr marL="4088302" indent="0">
              <a:buNone/>
              <a:defRPr sz="18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566" y="2761961"/>
            <a:ext cx="4523809" cy="4062429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3535" y="1853560"/>
            <a:ext cx="4546088" cy="908401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1038" indent="0">
              <a:buNone/>
              <a:defRPr sz="2200" b="1"/>
            </a:lvl2pPr>
            <a:lvl3pPr marL="1022075" indent="0">
              <a:buNone/>
              <a:defRPr sz="2100" b="1"/>
            </a:lvl3pPr>
            <a:lvl4pPr marL="1533113" indent="0">
              <a:buNone/>
              <a:defRPr sz="1800" b="1"/>
            </a:lvl4pPr>
            <a:lvl5pPr marL="2044152" indent="0">
              <a:buNone/>
              <a:defRPr sz="1800" b="1"/>
            </a:lvl5pPr>
            <a:lvl6pPr marL="2555189" indent="0">
              <a:buNone/>
              <a:defRPr sz="1800" b="1"/>
            </a:lvl6pPr>
            <a:lvl7pPr marL="3066226" indent="0">
              <a:buNone/>
              <a:defRPr sz="1800" b="1"/>
            </a:lvl7pPr>
            <a:lvl8pPr marL="3577265" indent="0">
              <a:buNone/>
              <a:defRPr sz="1800" b="1"/>
            </a:lvl8pPr>
            <a:lvl9pPr marL="4088302" indent="0">
              <a:buNone/>
              <a:defRPr sz="18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3535" y="2761961"/>
            <a:ext cx="4546088" cy="4062429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23.01.2025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446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23.01.2025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355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23.01.2025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885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564" y="504084"/>
            <a:ext cx="3448900" cy="1764295"/>
          </a:xfrm>
        </p:spPr>
        <p:txBody>
          <a:bodyPr anchor="b"/>
          <a:lstStyle>
            <a:lvl1pPr>
              <a:defRPr sz="37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6089" y="1088684"/>
            <a:ext cx="5413533" cy="5373398"/>
          </a:xfrm>
        </p:spPr>
        <p:txBody>
          <a:bodyPr/>
          <a:lstStyle>
            <a:lvl1pPr>
              <a:defRPr sz="37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564" y="2268379"/>
            <a:ext cx="3448900" cy="4202453"/>
          </a:xfrm>
        </p:spPr>
        <p:txBody>
          <a:bodyPr/>
          <a:lstStyle>
            <a:lvl1pPr marL="0" indent="0">
              <a:buNone/>
              <a:defRPr sz="1800"/>
            </a:lvl1pPr>
            <a:lvl2pPr marL="511038" indent="0">
              <a:buNone/>
              <a:defRPr sz="1600"/>
            </a:lvl2pPr>
            <a:lvl3pPr marL="1022075" indent="0">
              <a:buNone/>
              <a:defRPr sz="1300"/>
            </a:lvl3pPr>
            <a:lvl4pPr marL="1533113" indent="0">
              <a:buNone/>
              <a:defRPr sz="1100"/>
            </a:lvl4pPr>
            <a:lvl5pPr marL="2044152" indent="0">
              <a:buNone/>
              <a:defRPr sz="1100"/>
            </a:lvl5pPr>
            <a:lvl6pPr marL="2555189" indent="0">
              <a:buNone/>
              <a:defRPr sz="1100"/>
            </a:lvl6pPr>
            <a:lvl7pPr marL="3066226" indent="0">
              <a:buNone/>
              <a:defRPr sz="1100"/>
            </a:lvl7pPr>
            <a:lvl8pPr marL="3577265" indent="0">
              <a:buNone/>
              <a:defRPr sz="1100"/>
            </a:lvl8pPr>
            <a:lvl9pPr marL="4088302" indent="0">
              <a:buNone/>
              <a:defRPr sz="11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23.01.2025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248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564" y="504084"/>
            <a:ext cx="3448900" cy="1764295"/>
          </a:xfrm>
        </p:spPr>
        <p:txBody>
          <a:bodyPr anchor="b"/>
          <a:lstStyle>
            <a:lvl1pPr>
              <a:defRPr sz="37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6089" y="1088684"/>
            <a:ext cx="5413533" cy="5373398"/>
          </a:xfrm>
        </p:spPr>
        <p:txBody>
          <a:bodyPr anchor="t"/>
          <a:lstStyle>
            <a:lvl1pPr marL="0" indent="0">
              <a:buNone/>
              <a:defRPr sz="3700"/>
            </a:lvl1pPr>
            <a:lvl2pPr marL="511038" indent="0">
              <a:buNone/>
              <a:defRPr sz="3100"/>
            </a:lvl2pPr>
            <a:lvl3pPr marL="1022075" indent="0">
              <a:buNone/>
              <a:defRPr sz="2700"/>
            </a:lvl3pPr>
            <a:lvl4pPr marL="1533113" indent="0">
              <a:buNone/>
              <a:defRPr sz="2200"/>
            </a:lvl4pPr>
            <a:lvl5pPr marL="2044152" indent="0">
              <a:buNone/>
              <a:defRPr sz="2200"/>
            </a:lvl5pPr>
            <a:lvl6pPr marL="2555189" indent="0">
              <a:buNone/>
              <a:defRPr sz="2200"/>
            </a:lvl6pPr>
            <a:lvl7pPr marL="3066226" indent="0">
              <a:buNone/>
              <a:defRPr sz="2200"/>
            </a:lvl7pPr>
            <a:lvl8pPr marL="3577265" indent="0">
              <a:buNone/>
              <a:defRPr sz="2200"/>
            </a:lvl8pPr>
            <a:lvl9pPr marL="4088302" indent="0">
              <a:buNone/>
              <a:defRPr sz="22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564" y="2268379"/>
            <a:ext cx="3448900" cy="4202453"/>
          </a:xfrm>
        </p:spPr>
        <p:txBody>
          <a:bodyPr/>
          <a:lstStyle>
            <a:lvl1pPr marL="0" indent="0">
              <a:buNone/>
              <a:defRPr sz="1800"/>
            </a:lvl1pPr>
            <a:lvl2pPr marL="511038" indent="0">
              <a:buNone/>
              <a:defRPr sz="1600"/>
            </a:lvl2pPr>
            <a:lvl3pPr marL="1022075" indent="0">
              <a:buNone/>
              <a:defRPr sz="1300"/>
            </a:lvl3pPr>
            <a:lvl4pPr marL="1533113" indent="0">
              <a:buNone/>
              <a:defRPr sz="1100"/>
            </a:lvl4pPr>
            <a:lvl5pPr marL="2044152" indent="0">
              <a:buNone/>
              <a:defRPr sz="1100"/>
            </a:lvl5pPr>
            <a:lvl6pPr marL="2555189" indent="0">
              <a:buNone/>
              <a:defRPr sz="1100"/>
            </a:lvl6pPr>
            <a:lvl7pPr marL="3066226" indent="0">
              <a:buNone/>
              <a:defRPr sz="1100"/>
            </a:lvl7pPr>
            <a:lvl8pPr marL="3577265" indent="0">
              <a:buNone/>
              <a:defRPr sz="1100"/>
            </a:lvl8pPr>
            <a:lvl9pPr marL="4088302" indent="0">
              <a:buNone/>
              <a:defRPr sz="11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23.01.2025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52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172" y="402570"/>
            <a:ext cx="9223058" cy="1461495"/>
          </a:xfrm>
          <a:prstGeom prst="rect">
            <a:avLst/>
          </a:prstGeom>
        </p:spPr>
        <p:txBody>
          <a:bodyPr vert="horz" lIns="92722" tIns="46360" rIns="92722" bIns="46360" rtlCol="0" anchor="ctr">
            <a:normAutofit/>
          </a:bodyPr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172" y="2012837"/>
            <a:ext cx="9223058" cy="4797552"/>
          </a:xfrm>
          <a:prstGeom prst="rect">
            <a:avLst/>
          </a:prstGeom>
        </p:spPr>
        <p:txBody>
          <a:bodyPr vert="horz" lIns="92722" tIns="46360" rIns="92722" bIns="46360" rtlCol="0">
            <a:normAutofit/>
          </a:bodyPr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172" y="7008172"/>
            <a:ext cx="2406015" cy="402568"/>
          </a:xfrm>
          <a:prstGeom prst="rect">
            <a:avLst/>
          </a:prstGeom>
        </p:spPr>
        <p:txBody>
          <a:bodyPr vert="horz" lIns="92722" tIns="46360" rIns="92722" bIns="4636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27220"/>
            <a:fld id="{03664D0C-DFA9-49C6-A5E4-DE17337CE023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 defTabSz="927220"/>
              <a:t>23.01.2025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2190" y="7008172"/>
            <a:ext cx="3609023" cy="402568"/>
          </a:xfrm>
          <a:prstGeom prst="rect">
            <a:avLst/>
          </a:prstGeom>
        </p:spPr>
        <p:txBody>
          <a:bodyPr vert="horz" lIns="92722" tIns="46360" rIns="92722" bIns="4636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27220"/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2215" y="7008172"/>
            <a:ext cx="2406015" cy="402568"/>
          </a:xfrm>
          <a:prstGeom prst="rect">
            <a:avLst/>
          </a:prstGeom>
        </p:spPr>
        <p:txBody>
          <a:bodyPr vert="horz" lIns="92722" tIns="46360" rIns="92722" bIns="4636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27220"/>
            <a:fld id="{B6B036F9-7A7B-46F7-9BF0-E60D2519283D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 defTabSz="927220"/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658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2075" rtl="0" eaLnBrk="1" latinLnBrk="0" hangingPunct="1">
        <a:lnSpc>
          <a:spcPct val="90000"/>
        </a:lnSpc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5519" indent="-255519" algn="l" defTabSz="1022075" rtl="0" eaLnBrk="1" latinLnBrk="0" hangingPunct="1">
        <a:lnSpc>
          <a:spcPct val="90000"/>
        </a:lnSpc>
        <a:spcBef>
          <a:spcPts val="1118"/>
        </a:spcBef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66557" indent="-255519" algn="l" defTabSz="1022075" rtl="0" eaLnBrk="1" latinLnBrk="0" hangingPunct="1">
        <a:lnSpc>
          <a:spcPct val="90000"/>
        </a:lnSpc>
        <a:spcBef>
          <a:spcPts val="559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77594" indent="-255519" algn="l" defTabSz="1022075" rtl="0" eaLnBrk="1" latinLnBrk="0" hangingPunct="1">
        <a:lnSpc>
          <a:spcPct val="90000"/>
        </a:lnSpc>
        <a:spcBef>
          <a:spcPts val="559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88631" indent="-255519" algn="l" defTabSz="1022075" rtl="0" eaLnBrk="1" latinLnBrk="0" hangingPunct="1">
        <a:lnSpc>
          <a:spcPct val="90000"/>
        </a:lnSpc>
        <a:spcBef>
          <a:spcPts val="559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299671" indent="-255519" algn="l" defTabSz="1022075" rtl="0" eaLnBrk="1" latinLnBrk="0" hangingPunct="1">
        <a:lnSpc>
          <a:spcPct val="90000"/>
        </a:lnSpc>
        <a:spcBef>
          <a:spcPts val="559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810708" indent="-255519" algn="l" defTabSz="1022075" rtl="0" eaLnBrk="1" latinLnBrk="0" hangingPunct="1">
        <a:lnSpc>
          <a:spcPct val="90000"/>
        </a:lnSpc>
        <a:spcBef>
          <a:spcPts val="559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321746" indent="-255519" algn="l" defTabSz="1022075" rtl="0" eaLnBrk="1" latinLnBrk="0" hangingPunct="1">
        <a:lnSpc>
          <a:spcPct val="90000"/>
        </a:lnSpc>
        <a:spcBef>
          <a:spcPts val="559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32784" indent="-255519" algn="l" defTabSz="1022075" rtl="0" eaLnBrk="1" latinLnBrk="0" hangingPunct="1">
        <a:lnSpc>
          <a:spcPct val="90000"/>
        </a:lnSpc>
        <a:spcBef>
          <a:spcPts val="559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43821" indent="-255519" algn="l" defTabSz="1022075" rtl="0" eaLnBrk="1" latinLnBrk="0" hangingPunct="1">
        <a:lnSpc>
          <a:spcPct val="90000"/>
        </a:lnSpc>
        <a:spcBef>
          <a:spcPts val="559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207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1038" algn="l" defTabSz="102207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075" algn="l" defTabSz="102207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33113" algn="l" defTabSz="102207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44152" algn="l" defTabSz="102207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55189" algn="l" defTabSz="102207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66226" algn="l" defTabSz="102207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77265" algn="l" defTabSz="102207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88302" algn="l" defTabSz="102207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5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5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5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6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6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6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6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6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6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6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6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6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6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7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7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7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7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7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7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7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7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7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7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8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№ГЛ24-25/62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997507" y="2587526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prstClr val="black"/>
                </a:solidFill>
              </a:rPr>
              <a:t>БАЛАБАН ГАЛИНА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6117011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№ГЛ24-25/71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/>
                <a:ea typeface="Calibri" panose="020F0502020204030204" pitchFamily="34" charset="0"/>
              </a:rPr>
              <a:t>САГАЙДАК ВЕРОНІКА</a:t>
            </a:r>
            <a:endParaRPr lang="uk-UA" sz="3600" b="1" dirty="0"/>
          </a:p>
        </p:txBody>
      </p:sp>
    </p:spTree>
    <p:extLst>
      <p:ext uri="{BB962C8B-B14F-4D97-AF65-F5344CB8AC3E}">
        <p14:creationId xmlns:p14="http://schemas.microsoft.com/office/powerpoint/2010/main" val="31097100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№ГЛ24-25/72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/>
                <a:ea typeface="Calibri" panose="020F0502020204030204" pitchFamily="34" charset="0"/>
              </a:rPr>
              <a:t>МУЖИЛІВСЬКА ОЛЬГА</a:t>
            </a:r>
            <a:endParaRPr lang="uk-UA" sz="3600" b="1" dirty="0"/>
          </a:p>
        </p:txBody>
      </p:sp>
    </p:spTree>
    <p:extLst>
      <p:ext uri="{BB962C8B-B14F-4D97-AF65-F5344CB8AC3E}">
        <p14:creationId xmlns:p14="http://schemas.microsoft.com/office/powerpoint/2010/main" val="358952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№ГЛ24-25/73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691318" y="184799"/>
            <a:ext cx="3352266" cy="723243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/>
                <a:ea typeface="Calibri" panose="020F0502020204030204" pitchFamily="34" charset="0"/>
              </a:rPr>
              <a:t>ЗАРУБА ВАСИЛИНА</a:t>
            </a:r>
            <a:endParaRPr lang="uk-UA" sz="3600" b="1" dirty="0"/>
          </a:p>
        </p:txBody>
      </p:sp>
    </p:spTree>
    <p:extLst>
      <p:ext uri="{BB962C8B-B14F-4D97-AF65-F5344CB8AC3E}">
        <p14:creationId xmlns:p14="http://schemas.microsoft.com/office/powerpoint/2010/main" val="1933745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№ГЛ24-25/74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/>
                <a:ea typeface="Calibri" panose="020F0502020204030204" pitchFamily="34" charset="0"/>
              </a:rPr>
              <a:t>КАНАК ВАЛЕНТИНА</a:t>
            </a:r>
            <a:endParaRPr lang="uk-UA" sz="3600" b="1" dirty="0"/>
          </a:p>
        </p:txBody>
      </p:sp>
    </p:spTree>
    <p:extLst>
      <p:ext uri="{BB962C8B-B14F-4D97-AF65-F5344CB8AC3E}">
        <p14:creationId xmlns:p14="http://schemas.microsoft.com/office/powerpoint/2010/main" val="24162290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№ГЛ24-25/75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/>
                <a:ea typeface="Calibri" panose="020F0502020204030204" pitchFamily="34" charset="0"/>
              </a:rPr>
              <a:t>ГАНДЗІЙ НАТАЛІЯ</a:t>
            </a:r>
            <a:endParaRPr lang="uk-UA" sz="3600" b="1" dirty="0"/>
          </a:p>
        </p:txBody>
      </p:sp>
    </p:spTree>
    <p:extLst>
      <p:ext uri="{BB962C8B-B14F-4D97-AF65-F5344CB8AC3E}">
        <p14:creationId xmlns:p14="http://schemas.microsoft.com/office/powerpoint/2010/main" val="16066717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№ГЛ24-25/76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/>
                <a:ea typeface="Calibri" panose="020F0502020204030204" pitchFamily="34" charset="0"/>
              </a:rPr>
              <a:t>БАБІНА МАРІЯ</a:t>
            </a:r>
            <a:endParaRPr lang="uk-UA" sz="3600" b="1" dirty="0"/>
          </a:p>
        </p:txBody>
      </p:sp>
    </p:spTree>
    <p:extLst>
      <p:ext uri="{BB962C8B-B14F-4D97-AF65-F5344CB8AC3E}">
        <p14:creationId xmlns:p14="http://schemas.microsoft.com/office/powerpoint/2010/main" val="31333000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№ГЛ24-25/77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ДІДУХ  Л.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10335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№ГЛ24-25/78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/>
                <a:ea typeface="Calibri" panose="020F0502020204030204" pitchFamily="34" charset="0"/>
              </a:rPr>
              <a:t>ЖУК ТЕТЯНА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331091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№ГЛ24-25/79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/>
                <a:ea typeface="Calibri" panose="020F0502020204030204" pitchFamily="34" charset="0"/>
              </a:rPr>
              <a:t>СТЕЦИК НАТАЛІЯ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190637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№ГЛ24-25/80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(4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ГУЦУЛ ЗОРЯНА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94014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№ГЛ24-25/63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/>
                <a:ea typeface="Calibri" panose="020F0502020204030204" pitchFamily="34" charset="0"/>
              </a:rPr>
              <a:t>КОЛІСНИК ІРИНА</a:t>
            </a:r>
            <a:endParaRPr lang="uk-UA" sz="3600" b="1" dirty="0"/>
          </a:p>
        </p:txBody>
      </p:sp>
    </p:spTree>
    <p:extLst>
      <p:ext uri="{BB962C8B-B14F-4D97-AF65-F5344CB8AC3E}">
        <p14:creationId xmlns:p14="http://schemas.microsoft.com/office/powerpoint/2010/main" val="2507800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№ГЛ24-25/81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/>
                <a:ea typeface="Calibri" panose="020F0502020204030204" pitchFamily="34" charset="0"/>
              </a:rPr>
              <a:t>ГУМЕНЮК  Г.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387258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№ГЛ24-25/82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МИХАЙЛИШИН НІНА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567605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№ГЛ24-25/83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ЛУКАНЮК МАРІЯ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196235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№ГЛ24-25/84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БЕРЕЗА ЛЮДМИЛА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116734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№ГЛ24-25/85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ОГОРОДНІК РУСЛАНА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58788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№ГЛ24-25/86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ФРАНКІВСЬКА НАТАЛІЯ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94470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№ГЛ24-25/87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/>
                <a:ea typeface="Calibri" panose="020F0502020204030204" pitchFamily="34" charset="0"/>
              </a:rPr>
              <a:t>МИХАЛКІВ  Х.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410405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№ГЛ24-25/88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ГРИГОР’ЄВА  ЛАРИСА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243888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№ГЛ24-25/89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ДИКА НАДІЯ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939565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№ГЛ24-25/90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ПАРАЦІЙ ЛІЛІЯ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89786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№ГЛ24-25/64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/>
                <a:ea typeface="Calibri" panose="020F0502020204030204" pitchFamily="34" charset="0"/>
              </a:rPr>
              <a:t>ГОРІШНА ГАЛИНА</a:t>
            </a:r>
            <a:endParaRPr lang="uk-UA" sz="3600" b="1" dirty="0"/>
          </a:p>
        </p:txBody>
      </p:sp>
    </p:spTree>
    <p:extLst>
      <p:ext uri="{BB962C8B-B14F-4D97-AF65-F5344CB8AC3E}">
        <p14:creationId xmlns:p14="http://schemas.microsoft.com/office/powerpoint/2010/main" val="8450997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№ГЛ24-25/91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ФЕДУНЕЦЬ  Н.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254677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№ГЛ24-25/92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ПИРІГ ОЛЬГА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584946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№ГЛ24-25/93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ДІДУК ГАЛИНА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41083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№ГЛ24-25/94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ВОВКУН  С.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81855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№ГЛ24-25/95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ЛИЛИК  І.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930120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№ГЛ24-25/96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КАШЕНЕЦЬ І.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653288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№ГЛ24-25/97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ВАСИЛЕНКО Л</a:t>
            </a:r>
            <a:r>
              <a:rPr lang="uk-UA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274851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№ГЛ24-25/97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ВАСИЛЕНКО Л</a:t>
            </a:r>
            <a:r>
              <a:rPr lang="uk-UA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8298038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№ГЛ24-25/99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БЕТЛЕЙ О.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4504631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№ГЛ24-25/100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ЦІДИЛО ОЛЬГА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05183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№ГЛ24-25/65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/>
                <a:ea typeface="Calibri" panose="020F0502020204030204" pitchFamily="34" charset="0"/>
              </a:rPr>
              <a:t>КУНЦЬО НАДІЯ </a:t>
            </a:r>
            <a:endParaRPr lang="uk-UA" sz="3600" b="1" dirty="0"/>
          </a:p>
        </p:txBody>
      </p:sp>
    </p:spTree>
    <p:extLst>
      <p:ext uri="{BB962C8B-B14F-4D97-AF65-F5344CB8AC3E}">
        <p14:creationId xmlns:p14="http://schemas.microsoft.com/office/powerpoint/2010/main" val="376627441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№ГЛ24-25/101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ЛЕМЕШКО Я.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5000347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№ГЛ24-25/102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ЛЮТАК Г.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5511884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№ГЛ24-25/103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ГОРДІЙ Н.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4966066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№ГЛ24-25/104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ПИЛИПЧУК СВІТЛАНА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9531009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№ГЛ24-25/105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ФЕДОРОВИЧ ГАЛИНА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736898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№ГЛ24-25/106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КОВАЛЬЧУК ЛЕСЯ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9741367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№ГЛ24-25/107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МЕЛЬНИЧУК О.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3059696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№ГЛ24-25/108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НАЗАРКО Н.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9006176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№ГЛ24-25/109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КУЧЕРУК СВІТЛАНА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9022292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№ГЛ24-25/110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ОСТРОВСЬКА НАТАЛІЯ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31034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№ГЛ24-25/66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204111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b="1" dirty="0">
                <a:solidFill>
                  <a:prstClr val="black"/>
                </a:solidFill>
              </a:rPr>
              <a:t>СПІКЕРКА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(10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/>
                <a:ea typeface="Calibri" panose="020F0502020204030204" pitchFamily="34" charset="0"/>
              </a:rPr>
              <a:t>ПІДРУЧНЯК ОЛЬГА</a:t>
            </a:r>
            <a:endParaRPr lang="uk-UA" sz="3600" b="1" dirty="0"/>
          </a:p>
        </p:txBody>
      </p:sp>
    </p:spTree>
    <p:extLst>
      <p:ext uri="{BB962C8B-B14F-4D97-AF65-F5344CB8AC3E}">
        <p14:creationId xmlns:p14="http://schemas.microsoft.com/office/powerpoint/2010/main" val="87739893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№ГЛ24-25/111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БОГАЧ Л.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5925063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№ГЛ24-25/112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ГУСАК ЛІЛІЯ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5298371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№ГЛ24-25/113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ЯШКІН РУСЛАНА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5414507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№ГЛ24-25/114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СЕНИК ЛЮБОВ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0883654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№ГЛ24-25/115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ЗОЛОТОЦЬКА Т.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4102251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№ГЛ24-25/116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(4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МАРУНКЕВИЧ НАТАЛІЯ 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3761274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№ГЛ24-25/117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МАЦІЄВСЬКА ОКСАНА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9008372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№ГЛ24-25/118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КАСЬКІВ О.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5933023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№ГЛ24-25/119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ТАРАСЮК Л.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1389862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№ГЛ24-25/120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СОСІНСЬКА ТЕТЯНА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41693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№ГЛ24-25/67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/>
                <a:ea typeface="Calibri" panose="020F0502020204030204" pitchFamily="34" charset="0"/>
              </a:rPr>
              <a:t>ЗАГАЗЕЙ О.</a:t>
            </a:r>
            <a:endParaRPr lang="uk-UA" sz="3600" b="1" dirty="0"/>
          </a:p>
        </p:txBody>
      </p:sp>
    </p:spTree>
    <p:extLst>
      <p:ext uri="{BB962C8B-B14F-4D97-AF65-F5344CB8AC3E}">
        <p14:creationId xmlns:p14="http://schemas.microsoft.com/office/powerpoint/2010/main" val="357256553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№ГЛ24-25/121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БІЛІНСЬКА НАТАЛІЯ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51802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№ГЛ24-25/122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КЛОС ІРИНА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7264593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№ГЛ24-25/123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ЖЕЛІЗКО Ю.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5749502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№ГЛ24-25/124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ФЛЯК НАТАЛІЯ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2974967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№ГЛ24-25/125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ПРОСТАКОВА НАТАЛІЯ 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3098111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№ГЛ24-25/126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ФІК  М.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1070944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№ГЛ24-25/127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ГАЛЕНДА ГАЛИНА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5278300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№ГЛ24-25/128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НОЖАК ЛЮДМИЛА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1916991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№ГЛ24-25/129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ІОРДАН ЛЕСЯ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1216943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№ГЛ24-25/130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ПАВЛЮС ЛЕСЯ 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76801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№ГЛ24-25/68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/>
                <a:ea typeface="Calibri" panose="020F0502020204030204" pitchFamily="34" charset="0"/>
              </a:rPr>
              <a:t>ГРИНЧУК ОЛЬГА</a:t>
            </a:r>
            <a:endParaRPr lang="uk-UA" sz="3600" b="1" dirty="0"/>
          </a:p>
        </p:txBody>
      </p:sp>
    </p:spTree>
    <p:extLst>
      <p:ext uri="{BB962C8B-B14F-4D97-AF65-F5344CB8AC3E}">
        <p14:creationId xmlns:p14="http://schemas.microsoft.com/office/powerpoint/2010/main" val="10202341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№ГЛ24-25/131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КОГУТ ВАЛЕНТИНА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5060778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№ГЛ24-25/132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БОЙКО ГАЛИНА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1040616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№ГЛ24-25/133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МЕЛЬНИЧУК НАДІЯ 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6647498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№ГЛ24-25/134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БАРАН М.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367862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№ГЛ24-25/135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ЧІПАК ОЛЕКСАНДРА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14479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№ГЛ24-25/136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ПОХИЛА ЛІЛІЯ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9828270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№ГЛ24-25/137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ГАРАСИМ Ю.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9445346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№ГЛ24-25/138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ЗАЇКА Л.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3185582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№ГЛ24-25/139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КОШИН Л.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8471193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№ГЛ24-25/140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МЕЛЬНИЧУК   Л.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88032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№ГЛ24-25/69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/>
                <a:ea typeface="Calibri" panose="020F0502020204030204" pitchFamily="34" charset="0"/>
              </a:rPr>
              <a:t>ФОРМАНЮК ЗОРЯНА</a:t>
            </a:r>
            <a:endParaRPr lang="uk-UA" sz="3600" b="1" dirty="0"/>
          </a:p>
        </p:txBody>
      </p:sp>
    </p:spTree>
    <p:extLst>
      <p:ext uri="{BB962C8B-B14F-4D97-AF65-F5344CB8AC3E}">
        <p14:creationId xmlns:p14="http://schemas.microsoft.com/office/powerpoint/2010/main" val="218768783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№ГЛ24-25/141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524712" cy="461633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 </a:t>
            </a:r>
            <a:r>
              <a:rPr lang="uk-UA" sz="2400" b="1" dirty="0">
                <a:solidFill>
                  <a:prstClr val="black"/>
                </a:solidFill>
              </a:rPr>
              <a:t>СПІКЕРКА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(10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61687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</a:t>
            </a:r>
          </a:p>
          <a:p>
            <a:pPr defTabSz="1042583"/>
            <a:r>
              <a:rPr lang="uk-UA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314687" y="2662595"/>
            <a:ext cx="545671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ЯГНИЧ МАР’ЯНА</a:t>
            </a:r>
            <a:endParaRPr lang="uk-UA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06739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24"/>
          <a:stretch/>
        </p:blipFill>
        <p:spPr bwMode="auto">
          <a:xfrm rot="10800000">
            <a:off x="-29172" y="-44408"/>
            <a:ext cx="10678952" cy="7561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938" y="1264904"/>
            <a:ext cx="865398" cy="86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0" y="22246"/>
            <a:ext cx="1652085" cy="11805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7" t="22636" r="11985" b="28216"/>
          <a:stretch/>
        </p:blipFill>
        <p:spPr bwMode="auto">
          <a:xfrm>
            <a:off x="1602286" y="1399241"/>
            <a:ext cx="1910092" cy="70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742" y="911208"/>
            <a:ext cx="471594" cy="70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22" y="1820231"/>
            <a:ext cx="1661020" cy="55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01594" y="1275456"/>
            <a:ext cx="6048672" cy="8309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defTabSz="926965"/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</a:t>
            </a:r>
            <a:r>
              <a:rPr lang="uk-UA" sz="4800" dirty="0">
                <a:ln>
                  <a:solidFill>
                    <a:prstClr val="white"/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uk-UA" sz="2900" dirty="0">
                <a:ln>
                  <a:solidFill>
                    <a:prstClr val="white"/>
                  </a:solidFill>
                </a:ln>
                <a:solidFill>
                  <a:srgbClr val="5B9BD5">
                    <a:lumMod val="50000"/>
                  </a:srgbClr>
                </a:solidFill>
                <a:latin typeface="Impact" panose="020B0806030902050204" pitchFamily="34" charset="0"/>
              </a:rPr>
              <a:t>№ГЛ24-25/70</a:t>
            </a:r>
            <a:endParaRPr lang="uk-UA" sz="2900" b="1" dirty="0">
              <a:ln>
                <a:solidFill>
                  <a:srgbClr val="4472C4">
                    <a:lumMod val="75000"/>
                  </a:srgbClr>
                </a:solidFill>
              </a:ln>
              <a:solidFill>
                <a:srgbClr val="5B9BD5">
                  <a:lumMod val="50000"/>
                </a:srgbClr>
              </a:solidFill>
              <a:latin typeface="Impact" panose="020B0806030902050204" pitchFamily="34" charset="0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687" y="3332060"/>
            <a:ext cx="5048250" cy="4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139774" y="3473124"/>
            <a:ext cx="1398075" cy="384688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926965"/>
            <a:r>
              <a:rPr lang="uk-UA" sz="1900" dirty="0">
                <a:solidFill>
                  <a:prstClr val="black"/>
                </a:solidFill>
              </a:rPr>
              <a:t>учасник(ця)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6829" y="3924101"/>
            <a:ext cx="9709039" cy="1061797"/>
          </a:xfrm>
          <a:prstGeom prst="rect">
            <a:avLst/>
          </a:prstGeom>
        </p:spPr>
        <p:txBody>
          <a:bodyPr wrap="square" lIns="91408" tIns="45704" rIns="91408" bIns="45704">
            <a:spAutoFit/>
          </a:bodyPr>
          <a:lstStyle/>
          <a:p>
            <a:pPr algn="ctr" defTabSz="926965"/>
            <a:r>
              <a:rPr lang="uk-UA" dirty="0">
                <a:solidFill>
                  <a:prstClr val="black"/>
                </a:solidFill>
              </a:rPr>
              <a:t>заходів для вчителів української мови й літератури</a:t>
            </a:r>
          </a:p>
          <a:p>
            <a:pPr algn="ctr" defTabSz="926965"/>
            <a:r>
              <a:rPr lang="uk-UA" dirty="0">
                <a:solidFill>
                  <a:prstClr val="black"/>
                </a:solidFill>
              </a:rPr>
              <a:t>в межах навчально-методичного профільного </a:t>
            </a:r>
            <a:r>
              <a:rPr lang="ru-RU" dirty="0">
                <a:solidFill>
                  <a:prstClr val="black"/>
                </a:solidFill>
              </a:rPr>
              <a:t>маршруту </a:t>
            </a:r>
          </a:p>
          <a:p>
            <a:pPr algn="ctr" defTabSz="926965"/>
            <a:r>
              <a:rPr lang="ru-RU" b="1" dirty="0">
                <a:solidFill>
                  <a:prstClr val="black"/>
                </a:solidFill>
              </a:rPr>
              <a:t>«ФОРМУВАННЯ АКАДЕМІЧНИХ ЛІЦЕЇВ В УМОВАХ НУШ»  </a:t>
            </a:r>
            <a:r>
              <a:rPr lang="ru-RU" sz="1600" dirty="0">
                <a:solidFill>
                  <a:prstClr val="black"/>
                </a:solidFill>
              </a:rPr>
              <a:t>(2 год)</a:t>
            </a:r>
            <a:endParaRPr lang="x-none" sz="1600" dirty="0">
              <a:solidFill>
                <a:srgbClr val="3C1A56"/>
              </a:solidFill>
              <a:latin typeface="Impact" panose="020B0806030902050204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702" y="5763565"/>
            <a:ext cx="79851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D0D9DF"/>
              </a:clrFrom>
              <a:clrTo>
                <a:srgbClr val="D0D9D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30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654" y="6014783"/>
            <a:ext cx="560387" cy="54927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7576" y="7092999"/>
            <a:ext cx="3538661" cy="307744"/>
          </a:xfrm>
          <a:prstGeom prst="rect">
            <a:avLst/>
          </a:prstGeom>
        </p:spPr>
        <p:txBody>
          <a:bodyPr wrap="none" lIns="91408" tIns="45704" rIns="91408" bIns="45704">
            <a:spAutoFit/>
          </a:bodyPr>
          <a:lstStyle/>
          <a:p>
            <a:pPr defTabSz="1042583"/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Наказ ТКМЦНОІМ від 05.11.2024 р.  № 45-В</a:t>
            </a:r>
            <a:endParaRPr lang="uk-UA" sz="1400" dirty="0">
              <a:solidFill>
                <a:prstClr val="black"/>
              </a:solidFill>
            </a:endParaRPr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352613" y="6049990"/>
            <a:ext cx="20796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994" y="96783"/>
            <a:ext cx="3352266" cy="607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 t="-1877" r="3613" b="3738"/>
          <a:stretch/>
        </p:blipFill>
        <p:spPr bwMode="auto">
          <a:xfrm>
            <a:off x="7149660" y="69248"/>
            <a:ext cx="552540" cy="69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90033" y="220042"/>
            <a:ext cx="3352266" cy="600132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000" b="1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8040" y="5271429"/>
            <a:ext cx="4934079" cy="1292629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Директор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Тернопільського комунального методичного центру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науково-освітніх інновацій та моніторингу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Галина ЛИТВИНЮК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                  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601" y="5182303"/>
            <a:ext cx="2932228" cy="149268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defTabSz="1042583"/>
            <a:r>
              <a:rPr lang="uk-UA" sz="1300" dirty="0">
                <a:solidFill>
                  <a:prstClr val="black"/>
                </a:solidFill>
              </a:rPr>
              <a:t>Начальник 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управління освіти і науки</a:t>
            </a: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Тернопільської міської ради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Ольга ПОХИЛЯК</a:t>
            </a:r>
          </a:p>
          <a:p>
            <a:pPr defTabSz="1042583"/>
            <a:endParaRPr lang="uk-UA" sz="1300" dirty="0">
              <a:solidFill>
                <a:prstClr val="black"/>
              </a:solidFill>
            </a:endParaRPr>
          </a:p>
          <a:p>
            <a:pPr defTabSz="1042583"/>
            <a:r>
              <a:rPr lang="uk-UA" sz="1300" dirty="0">
                <a:solidFill>
                  <a:prstClr val="black"/>
                </a:solidFill>
              </a:rPr>
              <a:t>                             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268DF-CC77-40C9-8DA1-0D7CD4814861}"/>
              </a:ext>
            </a:extLst>
          </p:cNvPr>
          <p:cNvSpPr txBox="1"/>
          <p:nvPr/>
        </p:nvSpPr>
        <p:spPr>
          <a:xfrm>
            <a:off x="2258369" y="2661298"/>
            <a:ext cx="54567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effectLst/>
                <a:ea typeface="Calibri" panose="020F0502020204030204" pitchFamily="34" charset="0"/>
              </a:rPr>
              <a:t>ВЛОХ  Л.</a:t>
            </a:r>
            <a:endParaRPr lang="uk-UA" sz="3600" b="1" dirty="0"/>
          </a:p>
        </p:txBody>
      </p:sp>
    </p:spTree>
    <p:extLst>
      <p:ext uri="{BB962C8B-B14F-4D97-AF65-F5344CB8AC3E}">
        <p14:creationId xmlns:p14="http://schemas.microsoft.com/office/powerpoint/2010/main" val="2331233347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5939</Words>
  <Application>Microsoft Office PowerPoint</Application>
  <PresentationFormat>Довільний</PresentationFormat>
  <Paragraphs>1760</Paragraphs>
  <Slides>80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80</vt:i4>
      </vt:variant>
    </vt:vector>
  </HeadingPairs>
  <TitlesOfParts>
    <vt:vector size="86" baseType="lpstr">
      <vt:lpstr>Arial</vt:lpstr>
      <vt:lpstr>Calibri</vt:lpstr>
      <vt:lpstr>Calibri Light</vt:lpstr>
      <vt:lpstr>Impact</vt:lpstr>
      <vt:lpstr>Times New Roman</vt:lpstr>
      <vt:lpstr>1_Тема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Гість</dc:creator>
  <cp:lastModifiedBy>user</cp:lastModifiedBy>
  <cp:revision>15</cp:revision>
  <dcterms:created xsi:type="dcterms:W3CDTF">2024-11-11T06:30:55Z</dcterms:created>
  <dcterms:modified xsi:type="dcterms:W3CDTF">2025-01-23T06:55:58Z</dcterms:modified>
</cp:coreProperties>
</file>