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0679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73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Балабан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1785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47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Чирська</a:t>
            </a:r>
            <a:r>
              <a:rPr lang="uk-UA" sz="3600" dirty="0">
                <a:latin typeface="Monotype Corsiva" panose="03010101010201010101" pitchFamily="66" charset="0"/>
              </a:rPr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254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76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Войтишин</a:t>
            </a:r>
            <a:r>
              <a:rPr lang="uk-UA" sz="3600" dirty="0">
                <a:latin typeface="Monotype Corsiva" panose="03010101010201010101" pitchFamily="66" charset="0"/>
              </a:rPr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1705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93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Горішна</a:t>
            </a:r>
            <a:r>
              <a:rPr lang="uk-UA" sz="3600" dirty="0">
                <a:latin typeface="Monotype Corsiva" panose="03010101010201010101" pitchFamily="66" charset="0"/>
              </a:rPr>
              <a:t>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14971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4196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Грабовська Олександра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1753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823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Зарихта</a:t>
            </a:r>
            <a:r>
              <a:rPr lang="uk-UA" sz="3600" dirty="0">
                <a:latin typeface="Monotype Corsiva" panose="03010101010201010101" pitchFamily="66" charset="0"/>
              </a:rPr>
              <a:t>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1785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585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Зуляк</a:t>
            </a:r>
            <a:r>
              <a:rPr lang="uk-UA" sz="3600" dirty="0">
                <a:latin typeface="Monotype Corsiva" panose="03010101010201010101" pitchFamily="66" charset="0"/>
              </a:rPr>
              <a:t>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07437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533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Колодій Алла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1737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258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Нова Марія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5687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1785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/9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  <a:endParaRPr lang="uk-UA" sz="1200" i="1" dirty="0">
              <a:solidFill>
                <a:schemeClr val="bg1"/>
              </a:solidFill>
            </a:endParaRP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47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Чирська</a:t>
            </a:r>
            <a:r>
              <a:rPr lang="uk-UA" sz="3600" dirty="0">
                <a:latin typeface="Monotype Corsiva" panose="03010101010201010101" pitchFamily="66" charset="0"/>
              </a:rPr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2103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543</TotalTime>
  <Words>570</Words>
  <Application>Microsoft Office PowerPoint</Application>
  <PresentationFormat>Лист A4 (210x297 мм)</PresentationFormat>
  <Paragraphs>200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70</cp:revision>
  <dcterms:created xsi:type="dcterms:W3CDTF">2020-03-27T08:13:05Z</dcterms:created>
  <dcterms:modified xsi:type="dcterms:W3CDTF">2021-12-28T20:32:57Z</dcterms:modified>
</cp:coreProperties>
</file>