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Таня" initials="Т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5059"/>
    <a:srgbClr val="52A4A8"/>
    <a:srgbClr val="92D7DE"/>
    <a:srgbClr val="8EA43E"/>
    <a:srgbClr val="E278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218" y="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59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0686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48690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2338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052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1415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15499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16191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295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91450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6162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943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27002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06796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/1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  <a:endParaRPr lang="uk-UA" sz="1200" i="1" dirty="0">
              <a:solidFill>
                <a:schemeClr val="bg1"/>
              </a:solidFill>
            </a:endParaRP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9738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Балабан Галина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0405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17856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/9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  <a:endParaRPr lang="uk-UA" sz="1200" i="1" dirty="0">
              <a:solidFill>
                <a:schemeClr val="bg1"/>
              </a:solidFill>
            </a:endParaRP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3473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Чирська</a:t>
            </a:r>
            <a:r>
              <a:rPr lang="uk-UA" sz="3600" dirty="0">
                <a:latin typeface="Monotype Corsiva" panose="03010101010201010101" pitchFamily="66" charset="0"/>
              </a:rPr>
              <a:t> Наталія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7630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2543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/2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  <a:endParaRPr lang="uk-UA" sz="1200" i="1" dirty="0">
              <a:solidFill>
                <a:schemeClr val="bg1"/>
              </a:solidFill>
            </a:endParaRP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7660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Войтишин</a:t>
            </a:r>
            <a:r>
              <a:rPr lang="uk-UA" sz="3600" dirty="0">
                <a:latin typeface="Monotype Corsiva" panose="03010101010201010101" pitchFamily="66" charset="0"/>
              </a:rPr>
              <a:t> Наталія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235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17055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/3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  <a:endParaRPr lang="uk-UA" sz="1200" i="1" dirty="0">
              <a:solidFill>
                <a:schemeClr val="bg1"/>
              </a:solidFill>
            </a:endParaRP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9931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Горішна</a:t>
            </a:r>
            <a:r>
              <a:rPr lang="uk-UA" sz="3600" dirty="0">
                <a:latin typeface="Monotype Corsiva" panose="03010101010201010101" pitchFamily="66" charset="0"/>
              </a:rPr>
              <a:t> Галина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2066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14971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/4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  <a:endParaRPr lang="uk-UA" sz="1200" i="1" dirty="0">
              <a:solidFill>
                <a:schemeClr val="bg1"/>
              </a:solidFill>
            </a:endParaRP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41969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Грабовська Олександра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6476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17536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/5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  <a:endParaRPr lang="uk-UA" sz="1200" i="1" dirty="0">
              <a:solidFill>
                <a:schemeClr val="bg1"/>
              </a:solidFill>
            </a:endParaRP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8232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Зарихта</a:t>
            </a:r>
            <a:r>
              <a:rPr lang="uk-UA" sz="3600" dirty="0">
                <a:latin typeface="Monotype Corsiva" panose="03010101010201010101" pitchFamily="66" charset="0"/>
              </a:rPr>
              <a:t> Ольга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5743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17856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/6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  <a:endParaRPr lang="uk-UA" sz="1200" i="1" dirty="0">
              <a:solidFill>
                <a:schemeClr val="bg1"/>
              </a:solidFill>
            </a:endParaRP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5859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Зуляк</a:t>
            </a:r>
            <a:r>
              <a:rPr lang="uk-UA" sz="3600" dirty="0">
                <a:latin typeface="Monotype Corsiva" panose="03010101010201010101" pitchFamily="66" charset="0"/>
              </a:rPr>
              <a:t> Галина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2132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07437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/7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  <a:endParaRPr lang="uk-UA" sz="1200" i="1" dirty="0">
              <a:solidFill>
                <a:schemeClr val="bg1"/>
              </a:solidFill>
            </a:endParaRP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5330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Колодій Алла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1293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17375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/8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  <a:endParaRPr lang="uk-UA" sz="1200" i="1" dirty="0">
              <a:solidFill>
                <a:schemeClr val="bg1"/>
              </a:solidFill>
            </a:endParaRP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2589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Нова Марія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5687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17856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8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/9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  <a:endParaRPr lang="uk-UA" sz="1200" i="1" dirty="0">
              <a:solidFill>
                <a:schemeClr val="bg1"/>
              </a:solidFill>
            </a:endParaRP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3473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Чирська</a:t>
            </a:r>
            <a:r>
              <a:rPr lang="uk-UA" sz="3600" dirty="0">
                <a:latin typeface="Monotype Corsiva" panose="03010101010201010101" pitchFamily="66" charset="0"/>
              </a:rPr>
              <a:t> Наталія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22103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543</TotalTime>
  <Words>570</Words>
  <Application>Microsoft Office PowerPoint</Application>
  <PresentationFormat>Лист A4 (210x297 мм)</PresentationFormat>
  <Paragraphs>200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Arial Narrow</vt:lpstr>
      <vt:lpstr>Calibri</vt:lpstr>
      <vt:lpstr>Calibri Light</vt:lpstr>
      <vt:lpstr>Impact</vt:lpstr>
      <vt:lpstr>Monotype Corsiva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Таня</dc:creator>
  <cp:lastModifiedBy>vip-fast</cp:lastModifiedBy>
  <cp:revision>70</cp:revision>
  <dcterms:created xsi:type="dcterms:W3CDTF">2020-03-27T08:13:05Z</dcterms:created>
  <dcterms:modified xsi:type="dcterms:W3CDTF">2021-12-28T20:32:57Z</dcterms:modified>
</cp:coreProperties>
</file>