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985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95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atin typeface="Monotype Corsiva" panose="03010101010201010101" pitchFamily="66" charset="0"/>
              </a:rPr>
              <a:t>Марусин </a:t>
            </a:r>
            <a:r>
              <a:rPr lang="uk-UA" sz="3600" dirty="0">
                <a:latin typeface="Monotype Corsiva" panose="03010101010201010101" pitchFamily="66" charset="0"/>
              </a:rPr>
              <a:t>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33245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83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Муляр Тамара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158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85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Чіпак</a:t>
            </a:r>
            <a:r>
              <a:rPr lang="uk-UA" sz="3600" dirty="0">
                <a:latin typeface="Monotype Corsiva" panose="03010101010201010101" pitchFamily="66" charset="0"/>
              </a:rPr>
              <a:t> Юлія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50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78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Буда Олександра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1420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53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Сапужак</a:t>
            </a:r>
            <a:r>
              <a:rPr lang="uk-UA" sz="3600" dirty="0">
                <a:latin typeface="Monotype Corsiva" panose="03010101010201010101" pitchFamily="66" charset="0"/>
              </a:rPr>
              <a:t> Любомира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985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315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Лобас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30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1704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Рій Віра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399</Words>
  <Application>Microsoft Office PowerPoint</Application>
  <PresentationFormat>Лист A4 (210x297 мм)</PresentationFormat>
  <Paragraphs>140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71</cp:revision>
  <dcterms:created xsi:type="dcterms:W3CDTF">2020-03-27T08:13:05Z</dcterms:created>
  <dcterms:modified xsi:type="dcterms:W3CDTF">2021-12-28T20:37:34Z</dcterms:modified>
</cp:coreProperties>
</file>