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1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3388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009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Гандзій</a:t>
            </a:r>
            <a:r>
              <a:rPr lang="uk-UA" sz="3600" dirty="0">
                <a:latin typeface="Monotype Corsiva" panose="03010101010201010101" pitchFamily="66" charset="0"/>
              </a:rPr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382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348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Коцюруба</a:t>
            </a:r>
            <a:r>
              <a:rPr lang="uk-UA" sz="3600" dirty="0">
                <a:latin typeface="Monotype Corsiva" panose="03010101010201010101" pitchFamily="66" charset="0"/>
              </a:rPr>
              <a:t>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35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30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339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Канак</a:t>
            </a:r>
            <a:r>
              <a:rPr lang="uk-UA" sz="3600" dirty="0">
                <a:latin typeface="Monotype Corsiva" panose="03010101010201010101" pitchFamily="66" charset="0"/>
              </a:rPr>
              <a:t>  Валентина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321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701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Мужилівська</a:t>
            </a:r>
            <a:r>
              <a:rPr lang="uk-UA" sz="3600" dirty="0">
                <a:latin typeface="Monotype Corsiva" panose="03010101010201010101" pitchFamily="66" charset="0"/>
              </a:rPr>
              <a:t> Ольга 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1581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08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Сагайдак Вероніка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991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685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Гунтик</a:t>
            </a:r>
            <a:r>
              <a:rPr lang="uk-UA" sz="3600" dirty="0">
                <a:latin typeface="Monotype Corsiva" panose="03010101010201010101" pitchFamily="66" charset="0"/>
              </a:rPr>
              <a:t>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1840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4020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Петрокушин</a:t>
            </a:r>
            <a:r>
              <a:rPr lang="uk-UA" sz="3600" dirty="0">
                <a:latin typeface="Monotype Corsiva" panose="03010101010201010101" pitchFamily="66" charset="0"/>
              </a:rPr>
              <a:t> Руслана 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837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1550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Семенець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0794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321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6380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Сватенко</a:t>
            </a:r>
            <a:r>
              <a:rPr lang="uk-UA" sz="3600" dirty="0">
                <a:latin typeface="Monotype Corsiva" panose="03010101010201010101" pitchFamily="66" charset="0"/>
              </a:rPr>
              <a:t> Вікторія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6181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554</TotalTime>
  <Words>513</Words>
  <Application>Microsoft Office PowerPoint</Application>
  <PresentationFormat>Лист A4 (210x297 мм)</PresentationFormat>
  <Paragraphs>180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72</cp:revision>
  <dcterms:created xsi:type="dcterms:W3CDTF">2020-03-27T08:13:05Z</dcterms:created>
  <dcterms:modified xsi:type="dcterms:W3CDTF">2021-12-28T20:46:21Z</dcterms:modified>
</cp:coreProperties>
</file>