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ня" initials="Т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5059"/>
    <a:srgbClr val="52A4A8"/>
    <a:srgbClr val="92D7DE"/>
    <a:srgbClr val="8EA43E"/>
    <a:srgbClr val="E278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218" y="13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59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06863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48690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2338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0528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14157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15499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16191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2958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91450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61626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943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27002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2641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8/26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9658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Луканюк</a:t>
            </a:r>
            <a:r>
              <a:rPr lang="uk-UA" sz="3600" dirty="0">
                <a:latin typeface="Monotype Corsiva" panose="03010101010201010101" pitchFamily="66" charset="0"/>
              </a:rPr>
              <a:t> Марія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405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4244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8/35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305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Бойчук Віра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5450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4565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8/36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7061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Зазябла</a:t>
            </a:r>
            <a:r>
              <a:rPr lang="uk-UA" sz="3600" dirty="0">
                <a:latin typeface="Monotype Corsiva" panose="03010101010201010101" pitchFamily="66" charset="0"/>
              </a:rPr>
              <a:t> Надія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812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2222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8/27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7863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Пошпур</a:t>
            </a:r>
            <a:r>
              <a:rPr lang="uk-UA" sz="3600" dirty="0">
                <a:latin typeface="Monotype Corsiva" panose="03010101010201010101" pitchFamily="66" charset="0"/>
              </a:rPr>
              <a:t> Марія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235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2161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8/28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0652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Береза Людмила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2066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2641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8/29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105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Михайлів Петро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476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4244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8/30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3583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Козак Ольга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743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3504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8/31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3618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>
                <a:latin typeface="Monotype Corsiva" panose="03010101010201010101" pitchFamily="66" charset="0"/>
              </a:rPr>
              <a:t>Бондарчук Галина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2132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1840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8/32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390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Огороднік</a:t>
            </a:r>
            <a:r>
              <a:rPr lang="uk-UA" sz="3600" dirty="0">
                <a:latin typeface="Monotype Corsiva" panose="03010101010201010101" pitchFamily="66" charset="0"/>
              </a:rPr>
              <a:t> Руслана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293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3764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8/33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6728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 err="1">
                <a:latin typeface="Monotype Corsiva" panose="03010101010201010101" pitchFamily="66" charset="0"/>
              </a:rPr>
              <a:t>Бараннікова</a:t>
            </a:r>
            <a:r>
              <a:rPr lang="uk-UA" sz="3600" i="1" dirty="0">
                <a:latin typeface="Monotype Corsiva" panose="03010101010201010101" pitchFamily="66" charset="0"/>
              </a:rPr>
              <a:t> Галина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0794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1680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8/34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1197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Скурська</a:t>
            </a:r>
            <a:r>
              <a:rPr lang="uk-UA" sz="3600" dirty="0">
                <a:latin typeface="Monotype Corsiva" panose="03010101010201010101" pitchFamily="66" charset="0"/>
              </a:rPr>
              <a:t> Галина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6181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560</TotalTime>
  <Words>627</Words>
  <Application>Microsoft Office PowerPoint</Application>
  <PresentationFormat>Лист A4 (210x297 мм)</PresentationFormat>
  <Paragraphs>220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Arial Narrow</vt:lpstr>
      <vt:lpstr>Calibri</vt:lpstr>
      <vt:lpstr>Calibri Light</vt:lpstr>
      <vt:lpstr>Impact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Таня</dc:creator>
  <cp:lastModifiedBy>vip-fast</cp:lastModifiedBy>
  <cp:revision>73</cp:revision>
  <dcterms:created xsi:type="dcterms:W3CDTF">2020-03-27T08:13:05Z</dcterms:created>
  <dcterms:modified xsi:type="dcterms:W3CDTF">2021-12-28T20:53:43Z</dcterms:modified>
</cp:coreProperties>
</file>