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Таня" initials="Т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5059"/>
    <a:srgbClr val="52A4A8"/>
    <a:srgbClr val="92D7DE"/>
    <a:srgbClr val="8EA43E"/>
    <a:srgbClr val="E278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218" y="8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0" d="100"/>
        <a:sy n="180" d="100"/>
      </p:scale>
      <p:origin x="0" y="591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06863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48690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23388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0528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914157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15499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16191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92958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91450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61626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99437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27002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434728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8/37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7533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>
                <a:latin typeface="Monotype Corsiva" panose="03010101010201010101" pitchFamily="66" charset="0"/>
              </a:rPr>
              <a:t>Антонів Юлія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04057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24817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8/46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6371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>
                <a:latin typeface="Monotype Corsiva" panose="03010101010201010101" pitchFamily="66" charset="0"/>
              </a:rPr>
              <a:t>Матуш</a:t>
            </a:r>
            <a:r>
              <a:rPr lang="uk-UA" sz="3600" dirty="0">
                <a:latin typeface="Monotype Corsiva" panose="03010101010201010101" pitchFamily="66" charset="0"/>
              </a:rPr>
              <a:t> Рома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88122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408118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8/47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6709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>
                <a:latin typeface="Monotype Corsiva" panose="03010101010201010101" pitchFamily="66" charset="0"/>
              </a:rPr>
              <a:t>Марчук Ольга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11561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20007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8/48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4531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>
                <a:latin typeface="Monotype Corsiva" panose="03010101010201010101" pitchFamily="66" charset="0"/>
              </a:rPr>
              <a:t>Перейма</a:t>
            </a:r>
            <a:r>
              <a:rPr lang="uk-UA" sz="3600" dirty="0">
                <a:latin typeface="Monotype Corsiva" panose="03010101010201010101" pitchFamily="66" charset="0"/>
              </a:rPr>
              <a:t> Людмила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24536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24817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8/49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5076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>
                <a:latin typeface="Monotype Corsiva" panose="03010101010201010101" pitchFamily="66" charset="0"/>
              </a:rPr>
              <a:t>Кавецька</a:t>
            </a:r>
            <a:r>
              <a:rPr lang="uk-UA" sz="3600" dirty="0">
                <a:latin typeface="Monotype Corsiva" panose="03010101010201010101" pitchFamily="66" charset="0"/>
              </a:rPr>
              <a:t> Світлана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88411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4725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8/50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3409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>
                <a:latin typeface="Monotype Corsiva" panose="03010101010201010101" pitchFamily="66" charset="0"/>
              </a:rPr>
              <a:t>Григор'єва Лариса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34811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41921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8/51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4067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>
                <a:latin typeface="Monotype Corsiva" panose="03010101010201010101" pitchFamily="66" charset="0"/>
              </a:rPr>
              <a:t>Демида Катерина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55028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40847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8/38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6500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>
                <a:latin typeface="Monotype Corsiva" panose="03010101010201010101" pitchFamily="66" charset="0"/>
              </a:rPr>
              <a:t>Басіста</a:t>
            </a:r>
            <a:r>
              <a:rPr lang="uk-UA" sz="3600" dirty="0">
                <a:latin typeface="Monotype Corsiva" panose="03010101010201010101" pitchFamily="66" charset="0"/>
              </a:rPr>
              <a:t> Ольга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235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4565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8/39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1822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>
                <a:latin typeface="Monotype Corsiva" panose="03010101010201010101" pitchFamily="66" charset="0"/>
              </a:rPr>
              <a:t>Волинець Галина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2066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2161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8/40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2447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>
                <a:latin typeface="Monotype Corsiva" panose="03010101010201010101" pitchFamily="66" charset="0"/>
              </a:rPr>
              <a:t>Пилявська</a:t>
            </a:r>
            <a:r>
              <a:rPr lang="uk-UA" sz="3600" dirty="0">
                <a:latin typeface="Monotype Corsiva" panose="03010101010201010101" pitchFamily="66" charset="0"/>
              </a:rPr>
              <a:t> Любов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6476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39901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8/41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2031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>
                <a:latin typeface="Monotype Corsiva" panose="03010101010201010101" pitchFamily="66" charset="0"/>
              </a:rPr>
              <a:t>Кадило Людмила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5743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49756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8/42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1100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/>
              <a:t>Щербата Ірина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2132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1680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8/43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3618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>
                <a:latin typeface="Monotype Corsiva" panose="03010101010201010101" pitchFamily="66" charset="0"/>
              </a:rPr>
              <a:t>Ситар Володимир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1293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49596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8/44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2381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>
                <a:latin typeface="Monotype Corsiva" panose="03010101010201010101" pitchFamily="66" charset="0"/>
              </a:rPr>
              <a:t>Дика Надія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36181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2161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8/45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40533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>
                <a:latin typeface="Monotype Corsiva" panose="03010101010201010101" pitchFamily="66" charset="0"/>
              </a:rPr>
              <a:t>Тимофієнко</a:t>
            </a:r>
            <a:r>
              <a:rPr lang="uk-UA" sz="3600" dirty="0">
                <a:latin typeface="Monotype Corsiva" panose="03010101010201010101" pitchFamily="66" charset="0"/>
              </a:rPr>
              <a:t> Наталія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54504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566</TotalTime>
  <Words>855</Words>
  <Application>Microsoft Office PowerPoint</Application>
  <PresentationFormat>Лист A4 (210x297 мм)</PresentationFormat>
  <Paragraphs>300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Arial Narrow</vt:lpstr>
      <vt:lpstr>Calibri</vt:lpstr>
      <vt:lpstr>Calibri Light</vt:lpstr>
      <vt:lpstr>Impact</vt:lpstr>
      <vt:lpstr>Monotype Corsiva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Таня</dc:creator>
  <cp:lastModifiedBy>vip-fast</cp:lastModifiedBy>
  <cp:revision>75</cp:revision>
  <dcterms:created xsi:type="dcterms:W3CDTF">2020-03-27T08:13:05Z</dcterms:created>
  <dcterms:modified xsi:type="dcterms:W3CDTF">2021-12-28T21:01:38Z</dcterms:modified>
</cp:coreProperties>
</file>