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28.12.2021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3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753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Антонів Юлія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48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37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Матуш</a:t>
            </a:r>
            <a:r>
              <a:rPr lang="uk-UA" sz="3600" dirty="0">
                <a:latin typeface="Monotype Corsiva" panose="03010101010201010101" pitchFamily="66" charset="0"/>
              </a:rPr>
              <a:t> Рома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12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081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70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Марчук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156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000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53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Перейма</a:t>
            </a:r>
            <a:r>
              <a:rPr lang="uk-UA" sz="3600" dirty="0">
                <a:latin typeface="Monotype Corsiva" panose="03010101010201010101" pitchFamily="66" charset="0"/>
              </a:rPr>
              <a:t> Людмила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453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481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507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Кавецька</a:t>
            </a:r>
            <a:r>
              <a:rPr lang="uk-UA" sz="3600" dirty="0">
                <a:latin typeface="Monotype Corsiva" panose="03010101010201010101" pitchFamily="66" charset="0"/>
              </a:rPr>
              <a:t> Світлана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841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72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8/50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40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Григор'єва Лариса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48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19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8/51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06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Демида Катерина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02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08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650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Басіста</a:t>
            </a:r>
            <a:r>
              <a:rPr lang="uk-UA" sz="3600" dirty="0">
                <a:latin typeface="Monotype Corsiva" panose="03010101010201010101" pitchFamily="66" charset="0"/>
              </a:rPr>
              <a:t> Ольга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456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8/39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182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Волинець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16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447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Пилявська</a:t>
            </a:r>
            <a:r>
              <a:rPr lang="uk-UA" sz="3600" dirty="0">
                <a:latin typeface="Monotype Corsiva" panose="03010101010201010101" pitchFamily="66" charset="0"/>
              </a:rPr>
              <a:t> Любов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3990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03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Кадило Людмила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975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110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Щербата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1680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61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Ситар Володимир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4959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238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latin typeface="Monotype Corsiva" panose="03010101010201010101" pitchFamily="66" charset="0"/>
              </a:rPr>
              <a:t>Дика Надія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1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xmlns="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216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8/45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xmlns="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xmlns="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xmlns="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:a16="http://schemas.microsoft.com/office/drawing/2014/main" xmlns="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xmlns="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4053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>
                <a:latin typeface="Monotype Corsiva" panose="03010101010201010101" pitchFamily="66" charset="0"/>
              </a:rPr>
              <a:t>Тимофієнко</a:t>
            </a:r>
            <a:r>
              <a:rPr lang="uk-UA" sz="3600" dirty="0">
                <a:latin typeface="Monotype Corsiva" panose="03010101010201010101" pitchFamily="66" charset="0"/>
              </a:rPr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xmlns="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450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566</TotalTime>
  <Words>855</Words>
  <Application>Microsoft Office PowerPoint</Application>
  <PresentationFormat>Лист A4 (210x297 мм)</PresentationFormat>
  <Paragraphs>300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75</cp:revision>
  <dcterms:created xsi:type="dcterms:W3CDTF">2020-03-27T08:13:05Z</dcterms:created>
  <dcterms:modified xsi:type="dcterms:W3CDTF">2021-12-28T21:01:38Z</dcterms:modified>
</cp:coreProperties>
</file>