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Таня" initials="Т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5059"/>
    <a:srgbClr val="52A4A8"/>
    <a:srgbClr val="92D7DE"/>
    <a:srgbClr val="8EA43E"/>
    <a:srgbClr val="E278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218" y="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59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0686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48690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2338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052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1415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15499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16191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295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91450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6162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943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9290E-8A4D-4F34-8022-F407F3DDFE65}" type="datetimeFigureOut">
              <a:rPr lang="x-none" smtClean="0"/>
              <a:t>28.12.2021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27002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0936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№8/52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7927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Фурман Ганна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0405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4306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№8/61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8507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Пенкальська</a:t>
            </a:r>
            <a:r>
              <a:rPr lang="uk-UA" sz="3600" dirty="0">
                <a:latin typeface="Monotype Corsiva" panose="03010101010201010101" pitchFamily="66" charset="0"/>
              </a:rPr>
              <a:t> Руслана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1156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1968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№8/62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4900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Снітовська</a:t>
            </a:r>
            <a:r>
              <a:rPr lang="uk-UA" sz="3600" dirty="0">
                <a:latin typeface="Monotype Corsiva" panose="03010101010201010101" pitchFamily="66" charset="0"/>
              </a:rPr>
              <a:t> Галина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2453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4565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№8/63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2335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Базунова</a:t>
            </a:r>
            <a:r>
              <a:rPr lang="uk-UA" sz="3600" dirty="0">
                <a:latin typeface="Monotype Corsiva" panose="03010101010201010101" pitchFamily="66" charset="0"/>
              </a:rPr>
              <a:t> Руслана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8841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2481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№8/64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9338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Балящук</a:t>
            </a:r>
            <a:r>
              <a:rPr lang="uk-UA" sz="3600" dirty="0">
                <a:latin typeface="Monotype Corsiva" panose="03010101010201010101" pitchFamily="66" charset="0"/>
              </a:rPr>
              <a:t> Марія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3481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5046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№8/65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5846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Савінцева</a:t>
            </a:r>
            <a:r>
              <a:rPr lang="uk-UA" sz="3600" dirty="0">
                <a:latin typeface="Monotype Corsiva" panose="03010101010201010101" pitchFamily="66" charset="0"/>
              </a:rPr>
              <a:t> Людмила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5028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5367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№8/66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2608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Очеретнюк</a:t>
            </a:r>
            <a:r>
              <a:rPr lang="uk-UA" sz="3600" dirty="0">
                <a:latin typeface="Monotype Corsiva" panose="03010101010201010101" pitchFamily="66" charset="0"/>
              </a:rPr>
              <a:t> Ірина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4547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4037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№8/67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3137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Тендицька</a:t>
            </a:r>
            <a:r>
              <a:rPr lang="uk-UA" sz="3600" dirty="0">
                <a:latin typeface="Monotype Corsiva" panose="03010101010201010101" pitchFamily="66" charset="0"/>
              </a:rPr>
              <a:t> Олена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8588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4886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№8/68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9306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Качанова Ірина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03350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5367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№8/69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3441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Синьовська</a:t>
            </a:r>
            <a:r>
              <a:rPr lang="uk-UA" sz="3600" dirty="0">
                <a:latin typeface="Monotype Corsiva" panose="03010101010201010101" pitchFamily="66" charset="0"/>
              </a:rPr>
              <a:t> Марія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1325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4626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№8/70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2749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Заєць Аліна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0040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4244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№8/53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485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Антонюк Наталія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2352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35406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№8/71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602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Мариновська</a:t>
            </a:r>
            <a:r>
              <a:rPr lang="uk-UA" sz="3600" dirty="0">
                <a:latin typeface="Monotype Corsiva" panose="03010101010201010101" pitchFamily="66" charset="0"/>
              </a:rPr>
              <a:t> Ольга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1304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2161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№8/54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5523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Дідук</a:t>
            </a:r>
            <a:r>
              <a:rPr lang="uk-UA" sz="3600" dirty="0">
                <a:latin typeface="Monotype Corsiva" panose="03010101010201010101" pitchFamily="66" charset="0"/>
              </a:rPr>
              <a:t> Галина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2066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4725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№8/55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8472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Січкарик</a:t>
            </a:r>
            <a:r>
              <a:rPr lang="uk-UA" sz="3600" dirty="0">
                <a:latin typeface="Monotype Corsiva" panose="03010101010201010101" pitchFamily="66" charset="0"/>
              </a:rPr>
              <a:t> Ірина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6476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5046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№8/56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2319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Сольник</a:t>
            </a:r>
            <a:r>
              <a:rPr lang="uk-UA" sz="3600" dirty="0">
                <a:latin typeface="Monotype Corsiva" panose="03010101010201010101" pitchFamily="66" charset="0"/>
              </a:rPr>
              <a:t> Наталія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5743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42562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№8/57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954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Юрин Світлана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2132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4565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№8/58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9354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Мричко</a:t>
            </a:r>
            <a:r>
              <a:rPr lang="uk-UA" sz="3600" dirty="0">
                <a:latin typeface="Monotype Corsiva" panose="03010101010201010101" pitchFamily="66" charset="0"/>
              </a:rPr>
              <a:t> Галина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1293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5046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№8/59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6212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>
                <a:latin typeface="Monotype Corsiva" panose="03010101010201010101" pitchFamily="66" charset="0"/>
              </a:rPr>
              <a:t>Яськів Галина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3618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xmlns="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:a16="http://schemas.microsoft.com/office/drawing/2014/main" xmlns="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5046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№8/60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:a16="http://schemas.microsoft.com/office/drawing/2014/main" xmlns="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:a16="http://schemas.microsoft.com/office/drawing/2014/main" xmlns="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:a16="http://schemas.microsoft.com/office/drawing/2014/main" xmlns="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:a16="http://schemas.microsoft.com/office/drawing/2014/main" xmlns="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xmlns="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2447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>
                <a:latin typeface="Monotype Corsiva" panose="03010101010201010101" pitchFamily="66" charset="0"/>
              </a:rPr>
              <a:t>Максим'як</a:t>
            </a:r>
            <a:r>
              <a:rPr lang="uk-UA" sz="3600" dirty="0">
                <a:latin typeface="Monotype Corsiva" panose="03010101010201010101" pitchFamily="66" charset="0"/>
              </a:rPr>
              <a:t> Софія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xmlns="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88122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617</TotalTime>
  <Words>1140</Words>
  <Application>Microsoft Office PowerPoint</Application>
  <PresentationFormat>Лист A4 (210x297 мм)</PresentationFormat>
  <Paragraphs>400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Arial Narrow</vt:lpstr>
      <vt:lpstr>Calibri</vt:lpstr>
      <vt:lpstr>Calibri Light</vt:lpstr>
      <vt:lpstr>Impact</vt:lpstr>
      <vt:lpstr>Monotype Corsiva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Таня</dc:creator>
  <cp:lastModifiedBy>vip-fast</cp:lastModifiedBy>
  <cp:revision>79</cp:revision>
  <dcterms:created xsi:type="dcterms:W3CDTF">2020-03-27T08:13:05Z</dcterms:created>
  <dcterms:modified xsi:type="dcterms:W3CDTF">2021-12-28T21:56:33Z</dcterms:modified>
</cp:coreProperties>
</file>