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093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№8/52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Фурман Ганна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30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850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Пенкальська</a:t>
            </a:r>
            <a:r>
              <a:rPr lang="uk-UA" sz="3600" dirty="0">
                <a:latin typeface="Monotype Corsiva" panose="03010101010201010101" pitchFamily="66" charset="0"/>
              </a:rPr>
              <a:t> Руслана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156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1968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90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Снітовська</a:t>
            </a:r>
            <a:r>
              <a:rPr lang="uk-UA" sz="3600" dirty="0">
                <a:latin typeface="Monotype Corsiva" panose="03010101010201010101" pitchFamily="66" charset="0"/>
              </a:rPr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45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56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33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Базунова</a:t>
            </a:r>
            <a:r>
              <a:rPr lang="uk-UA" sz="3600" dirty="0">
                <a:latin typeface="Monotype Corsiva" panose="03010101010201010101" pitchFamily="66" charset="0"/>
              </a:rPr>
              <a:t> Руслана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841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48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33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Балящук</a:t>
            </a:r>
            <a:r>
              <a:rPr lang="uk-UA" sz="3600" dirty="0">
                <a:latin typeface="Monotype Corsiva" panose="03010101010201010101" pitchFamily="66" charset="0"/>
              </a:rPr>
              <a:t>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481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0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584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Савінцева</a:t>
            </a:r>
            <a:r>
              <a:rPr lang="uk-UA" sz="3600" dirty="0">
                <a:latin typeface="Monotype Corsiva" panose="03010101010201010101" pitchFamily="66" charset="0"/>
              </a:rPr>
              <a:t> Людмила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028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36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60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Очеретнюк</a:t>
            </a:r>
            <a:r>
              <a:rPr lang="uk-UA" sz="3600" dirty="0">
                <a:latin typeface="Monotype Corsiva" panose="03010101010201010101" pitchFamily="66" charset="0"/>
              </a:rPr>
              <a:t>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4547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037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13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Тендицька</a:t>
            </a:r>
            <a:r>
              <a:rPr lang="uk-UA" sz="3600" dirty="0">
                <a:latin typeface="Monotype Corsiva" panose="03010101010201010101" pitchFamily="66" charset="0"/>
              </a:rPr>
              <a:t> Олена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58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88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30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Качанова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335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36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44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Синьовська</a:t>
            </a:r>
            <a:r>
              <a:rPr lang="uk-UA" sz="3600" dirty="0">
                <a:latin typeface="Monotype Corsiva" panose="03010101010201010101" pitchFamily="66" charset="0"/>
              </a:rPr>
              <a:t> Марія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32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462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№8/70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274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Заєць Аліна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040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244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№8/53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85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Антонюк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3540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№8/71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602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Мариновська</a:t>
            </a:r>
            <a:r>
              <a:rPr lang="uk-UA" sz="3600" dirty="0">
                <a:latin typeface="Monotype Corsiva" panose="03010101010201010101" pitchFamily="66" charset="0"/>
              </a:rPr>
              <a:t>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30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16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№8/54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552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Дідук</a:t>
            </a:r>
            <a:r>
              <a:rPr lang="uk-UA" sz="3600" dirty="0">
                <a:latin typeface="Monotype Corsiva" panose="03010101010201010101" pitchFamily="66" charset="0"/>
              </a:rPr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72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№8/55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847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Січкарик</a:t>
            </a:r>
            <a:r>
              <a:rPr lang="uk-UA" sz="3600" dirty="0">
                <a:latin typeface="Monotype Corsiva" panose="03010101010201010101" pitchFamily="66" charset="0"/>
              </a:rPr>
              <a:t>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0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№8/56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31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Сольник</a:t>
            </a:r>
            <a:r>
              <a:rPr lang="uk-UA" sz="3600" dirty="0">
                <a:latin typeface="Monotype Corsiva" panose="03010101010201010101" pitchFamily="66" charset="0"/>
              </a:rPr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2562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№8/57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Юрин Світлана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56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№8/58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35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Мричко</a:t>
            </a:r>
            <a:r>
              <a:rPr lang="uk-UA" sz="3600" dirty="0">
                <a:latin typeface="Monotype Corsiva" panose="03010101010201010101" pitchFamily="66" charset="0"/>
              </a:rPr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0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№8/59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21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Яськів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1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504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№8/60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447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Максим'як</a:t>
            </a:r>
            <a:r>
              <a:rPr lang="uk-UA" sz="3600" dirty="0">
                <a:latin typeface="Monotype Corsiva" panose="03010101010201010101" pitchFamily="66" charset="0"/>
              </a:rPr>
              <a:t> Софія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12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617</TotalTime>
  <Words>1140</Words>
  <Application>Microsoft Office PowerPoint</Application>
  <PresentationFormat>Лист A4 (210x297 мм)</PresentationFormat>
  <Paragraphs>400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79</cp:revision>
  <dcterms:created xsi:type="dcterms:W3CDTF">2020-03-27T08:13:05Z</dcterms:created>
  <dcterms:modified xsi:type="dcterms:W3CDTF">2021-12-28T21:56:33Z</dcterms:modified>
</cp:coreProperties>
</file>