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ня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059"/>
    <a:srgbClr val="52A4A8"/>
    <a:srgbClr val="92D7DE"/>
    <a:srgbClr val="8EA43E"/>
    <a:srgbClr val="E278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218" y="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59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6863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48690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338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52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1415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1549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1619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2958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145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162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943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7002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4306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8/91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015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Яшкін</a:t>
            </a:r>
            <a:r>
              <a:rPr lang="uk-UA" sz="3600" dirty="0"/>
              <a:t> Руслана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405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1175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8/100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906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Сеник Любов 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1156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0435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8/101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0727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Олійник Марія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2453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8770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8/102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320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Тарасюк Лариса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8841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0694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8/103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880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Співак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481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8610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8/104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612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Шуст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126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08586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8/105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7964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Поврозник</a:t>
            </a:r>
            <a:r>
              <a:rPr lang="uk-UA" sz="3600" dirty="0"/>
              <a:t> Наталя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4476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1496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8/106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731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Фляк</a:t>
            </a:r>
            <a:r>
              <a:rPr lang="uk-UA" sz="3600" dirty="0"/>
              <a:t> Наталія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9093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107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8/107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410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Дужа Надія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5749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1015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8/108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20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Галенда</a:t>
            </a:r>
            <a:r>
              <a:rPr lang="uk-UA" sz="3600"/>
              <a:t>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5473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2641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8/92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353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Писуляк</a:t>
            </a:r>
            <a:r>
              <a:rPr lang="uk-UA" sz="3600" dirty="0"/>
              <a:t> Наталія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3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565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8/93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505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Кучерук</a:t>
            </a:r>
            <a:r>
              <a:rPr lang="uk-UA" sz="3600" dirty="0"/>
              <a:t> Світлана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066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2481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8/94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609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Островська Надія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476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504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8/95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243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Гусак Лілія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74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5367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8/96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8741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Рудницька Оксана 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132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4947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8/97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780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Галан Оксана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293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886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8/98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2839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Гудз</a:t>
            </a:r>
            <a:r>
              <a:rPr lang="uk-UA" sz="3600" dirty="0"/>
              <a:t> Марія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618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5367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8/99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4193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Марункевич</a:t>
            </a:r>
            <a:r>
              <a:rPr lang="uk-UA" sz="3600" dirty="0"/>
              <a:t> Наталія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8122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627</TotalTime>
  <Words>1025</Words>
  <Application>Microsoft Office PowerPoint</Application>
  <PresentationFormat>Лист A4 (210x297 мм)</PresentationFormat>
  <Paragraphs>360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Arial Narrow</vt:lpstr>
      <vt:lpstr>Calibri</vt:lpstr>
      <vt:lpstr>Calibri Light</vt:lpstr>
      <vt:lpstr>Impact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Таня</dc:creator>
  <cp:lastModifiedBy>vip-fast</cp:lastModifiedBy>
  <cp:revision>81</cp:revision>
  <dcterms:created xsi:type="dcterms:W3CDTF">2020-03-27T08:13:05Z</dcterms:created>
  <dcterms:modified xsi:type="dcterms:W3CDTF">2021-12-28T22:24:32Z</dcterms:modified>
</cp:coreProperties>
</file>