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1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30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8/91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15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Яшкін</a:t>
            </a:r>
            <a:r>
              <a:rPr lang="uk-UA" sz="3600" dirty="0"/>
              <a:t> Руслана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1175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06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Сеник Любов 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156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0435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72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Олійник Марія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453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8770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206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Тарасюк Лариса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841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069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880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Співак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481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8610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612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Шуст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1126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808586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796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Поврозник</a:t>
            </a:r>
            <a:r>
              <a:rPr lang="uk-UA" sz="3600" dirty="0"/>
              <a:t> Наталя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476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1496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731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Фляк</a:t>
            </a:r>
            <a:r>
              <a:rPr lang="uk-UA" sz="3600" dirty="0"/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9093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107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410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Дужа Надія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5749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1015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8/108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0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Галенда</a:t>
            </a:r>
            <a:r>
              <a:rPr lang="uk-UA" sz="3600"/>
              <a:t>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5473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641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8/92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53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Писуляк</a:t>
            </a:r>
            <a:r>
              <a:rPr lang="uk-UA" sz="3600" dirty="0"/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35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56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8/93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505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Кучерук</a:t>
            </a:r>
            <a:r>
              <a:rPr lang="uk-UA" sz="3600" dirty="0"/>
              <a:t> Світлана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481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8/94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609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Островська Надія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04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8/95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243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Гусак Лілія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367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8/96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874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Рудницька Оксана 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94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8/97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7805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Галан Оксана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886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8/98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2839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Гудз</a:t>
            </a:r>
            <a:r>
              <a:rPr lang="uk-UA" sz="3600" dirty="0"/>
              <a:t> Марія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618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367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8/99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4193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Марункевич</a:t>
            </a:r>
            <a:r>
              <a:rPr lang="uk-UA" sz="3600" dirty="0"/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812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</TotalTime>
  <Words>1025</Words>
  <Application>Microsoft Office PowerPoint</Application>
  <PresentationFormat>Лист A4 (210x297 мм)</PresentationFormat>
  <Paragraphs>360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81</cp:revision>
  <dcterms:created xsi:type="dcterms:W3CDTF">2020-03-27T08:13:05Z</dcterms:created>
  <dcterms:modified xsi:type="dcterms:W3CDTF">2021-12-28T22:24:32Z</dcterms:modified>
</cp:coreProperties>
</file>