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6" r:id="rId9"/>
    <p:sldId id="267" r:id="rId10"/>
    <p:sldId id="268" r:id="rId11"/>
    <p:sldId id="269" r:id="rId12"/>
    <p:sldId id="270" r:id="rId1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1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8610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8/128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3551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Ситар Леся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6992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600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Процик</a:t>
            </a:r>
            <a:r>
              <a:rPr lang="uk-UA" sz="3600" dirty="0"/>
              <a:t> Богданна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453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0534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8049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Чортик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841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1015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234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Заїка Лідія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48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9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8/129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04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Злепко</a:t>
            </a:r>
            <a:r>
              <a:rPr lang="uk-UA" sz="3600" dirty="0"/>
              <a:t>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069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670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Похила Лілія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69954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819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Ваврик</a:t>
            </a:r>
            <a:r>
              <a:rPr lang="uk-UA" sz="3600" dirty="0"/>
              <a:t>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8290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5181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Підручняк</a:t>
            </a:r>
            <a:r>
              <a:rPr lang="uk-UA" sz="3600" dirty="0"/>
              <a:t> Ольга</a:t>
            </a:r>
            <a:r>
              <a:rPr lang="uk-UA" sz="3600" dirty="0"/>
              <a:t> 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0213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934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Колісник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8129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785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Кунцьо</a:t>
            </a:r>
            <a:r>
              <a:rPr lang="uk-UA" sz="3600" dirty="0"/>
              <a:t> Надія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618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069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88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Галатюк</a:t>
            </a:r>
            <a:r>
              <a:rPr lang="uk-UA" sz="3600" dirty="0"/>
              <a:t>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812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1015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8/136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650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Джуль</a:t>
            </a:r>
            <a:r>
              <a:rPr lang="uk-UA" sz="3600" dirty="0"/>
              <a:t> Ганна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1561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684</Words>
  <Application>Microsoft Office PowerPoint</Application>
  <PresentationFormat>Лист A4 (210x297 мм)</PresentationFormat>
  <Paragraphs>240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83</cp:revision>
  <dcterms:created xsi:type="dcterms:W3CDTF">2020-03-27T08:13:05Z</dcterms:created>
  <dcterms:modified xsi:type="dcterms:W3CDTF">2021-12-28T22:37:12Z</dcterms:modified>
</cp:coreProperties>
</file>