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ня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059"/>
    <a:srgbClr val="52A4A8"/>
    <a:srgbClr val="92D7DE"/>
    <a:srgbClr val="8EA43E"/>
    <a:srgbClr val="E278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218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59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863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8690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338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52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14157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5499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1619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295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9145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162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9943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290E-8A4D-4F34-8022-F407F3DDFE65}" type="datetimeFigureOut">
              <a:rPr lang="x-none" smtClean="0"/>
              <a:t>29.12.2021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023DA-9026-47C9-B482-DA010A4B16D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700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81496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№8/109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573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Кавецька</a:t>
            </a:r>
            <a:r>
              <a:rPr lang="uk-UA" sz="3600" dirty="0"/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05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027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№8/118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22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Намака</a:t>
            </a:r>
            <a:r>
              <a:rPr lang="uk-UA" sz="3600" dirty="0"/>
              <a:t> Наталія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156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075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№8/119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23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Бойко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245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77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065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Когут Валентина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41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803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68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Вальчак</a:t>
            </a:r>
            <a:r>
              <a:rPr lang="uk-UA" sz="3600" dirty="0"/>
              <a:t> Ганна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48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636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303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Смертіна</a:t>
            </a:r>
            <a:r>
              <a:rPr lang="uk-UA" sz="3600" dirty="0"/>
              <a:t> Олена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126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290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4547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Курус</a:t>
            </a:r>
            <a:r>
              <a:rPr lang="uk-UA" sz="3600" dirty="0"/>
              <a:t>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476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4821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276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Сава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9093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8770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065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Корнят</a:t>
            </a:r>
            <a:r>
              <a:rPr lang="uk-UA" sz="3600" dirty="0"/>
              <a:t> Оксана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74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9091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688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Пасічник Світлана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473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8672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№8/127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584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Мельничук Надія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65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04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№8/110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155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Кобилянська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35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59695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№8/111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42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Ножак Людмила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06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803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№8/112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533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Іордан</a:t>
            </a:r>
            <a:r>
              <a:rPr lang="uk-UA" sz="3600" dirty="0"/>
              <a:t> Леся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47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995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№8/113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900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Іваник Галина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74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787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№8/114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461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Бей Галина 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13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0435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№8/115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47441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Бережинська</a:t>
            </a:r>
            <a:r>
              <a:rPr lang="uk-UA" sz="3600" dirty="0"/>
              <a:t> Антоніна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9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7075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№8/116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3493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 err="1"/>
              <a:t>Гуцалюк</a:t>
            </a:r>
            <a:r>
              <a:rPr lang="uk-UA" sz="3600" dirty="0"/>
              <a:t> Наталія 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618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=""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6486483"/>
            <a:ext cx="9906000" cy="358402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59551" y="4326829"/>
            <a:ext cx="620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«ФОРМУВАЛЬНЕ ОЦІНЮВАННЯ ЯК ІНСТРУМЕНТ ОСВІТНІХ ПОСЛУГ»</a:t>
            </a:r>
          </a:p>
          <a:p>
            <a:pPr algn="ctr"/>
            <a:r>
              <a:rPr lang="uk-UA" sz="1400" b="1" dirty="0">
                <a:latin typeface="Arial Narrow" panose="020B0606020202030204" pitchFamily="34" charset="0"/>
              </a:rPr>
              <a:t>2 год</a:t>
            </a:r>
            <a:endParaRPr lang="x-none" sz="1400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=""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36354" y="1237038"/>
            <a:ext cx="760336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00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400" dirty="0" smtClean="0">
                <a:ln>
                  <a:solidFill>
                    <a:schemeClr val="bg1"/>
                  </a:solidFill>
                </a:ln>
                <a:solidFill>
                  <a:srgbClr val="FB50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№8/117</a:t>
            </a:r>
            <a:endParaRPr lang="uk-UA" sz="8000" dirty="0">
              <a:ln>
                <a:solidFill>
                  <a:schemeClr val="bg1"/>
                </a:solidFill>
              </a:ln>
              <a:solidFill>
                <a:srgbClr val="FB50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720752" y="327569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=""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13775" y="3275692"/>
            <a:ext cx="54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=""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2624023" y="5252793"/>
            <a:ext cx="293327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______________Г.І.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Литвинюк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4" name="Прямоугольник 23">
            <a:extLst>
              <a:ext uri="{FF2B5EF4-FFF2-40B4-BE49-F238E27FC236}">
                <a16:creationId xmlns=""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405064" y="5252793"/>
            <a:ext cx="2176781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050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050" b="1" dirty="0">
                <a:solidFill>
                  <a:prstClr val="black"/>
                </a:solidFill>
                <a:cs typeface="Calibri" panose="020F0502020204030204" pitchFamily="34" charset="0"/>
              </a:rPr>
              <a:t>________________ О.П. </a:t>
            </a:r>
            <a:r>
              <a:rPr lang="uk-UA" sz="1050" b="1" dirty="0" err="1">
                <a:solidFill>
                  <a:prstClr val="black"/>
                </a:solidFill>
                <a:cs typeface="Calibri" panose="020F0502020204030204" pitchFamily="34" charset="0"/>
              </a:rPr>
              <a:t>Похиляк</a:t>
            </a:r>
            <a:endParaRPr lang="uk-UA" sz="1050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050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>
            <a:off x="7605401" y="6522371"/>
            <a:ext cx="239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Тернопіль, листопад 2021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4ACDB3B-AE01-4421-82DF-B3C1B411F9AB}"/>
              </a:ext>
            </a:extLst>
          </p:cNvPr>
          <p:cNvSpPr txBox="1"/>
          <p:nvPr/>
        </p:nvSpPr>
        <p:spPr>
          <a:xfrm>
            <a:off x="97661" y="6513915"/>
            <a:ext cx="2054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 </a:t>
            </a:r>
            <a:r>
              <a:rPr lang="uk-UA" sz="1200" i="1" dirty="0" smtClean="0">
                <a:solidFill>
                  <a:schemeClr val="bg1"/>
                </a:solidFill>
              </a:rPr>
              <a:t>№ 401</a:t>
            </a:r>
            <a:r>
              <a:rPr lang="uk-UA" sz="1200" i="1" dirty="0">
                <a:solidFill>
                  <a:schemeClr val="bg1"/>
                </a:solidFill>
              </a:rPr>
              <a:t> від 29.11.2021 </a:t>
            </a:r>
          </a:p>
        </p:txBody>
      </p:sp>
      <p:pic>
        <p:nvPicPr>
          <p:cNvPr id="21" name="Picture 2" descr="How to create Google Analytics Dashboard: Practical Tips | InsightWhale">
            <a:extLst>
              <a:ext uri="{FF2B5EF4-FFF2-40B4-BE49-F238E27FC236}">
                <a16:creationId xmlns="" xmlns:a16="http://schemas.microsoft.com/office/drawing/2014/main" id="{773F718C-83EE-40A9-8B6B-15F77859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50" y="3193615"/>
            <a:ext cx="4874924" cy="324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806" y="304736"/>
            <a:ext cx="5375618" cy="845832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=""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11195" y="3664385"/>
            <a:ext cx="37917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B5059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dirty="0">
              <a:solidFill>
                <a:srgbClr val="FB5059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1329129" y="2709605"/>
            <a:ext cx="2872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/>
              <a:t>Антонів Ірина</a:t>
            </a:r>
            <a:endParaRPr lang="x-none" sz="3600" i="1" dirty="0">
              <a:latin typeface="Monotype Corsiva" panose="03010101010201010101" pitchFamily="66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=""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0153" y="6701"/>
            <a:ext cx="9906000" cy="179201"/>
          </a:xfrm>
          <a:prstGeom prst="rect">
            <a:avLst/>
          </a:prstGeom>
          <a:solidFill>
            <a:srgbClr val="FB5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4CC2141-D18E-4CF5-A786-2BAD81083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51" y="-195102"/>
            <a:ext cx="2738727" cy="180494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>
            <a:off x="6643754" y="3141165"/>
            <a:ext cx="2058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 </a:t>
            </a:r>
            <a:r>
              <a:rPr lang="uk-UA" sz="2800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4.0</a:t>
            </a:r>
            <a:endParaRPr lang="x-none" sz="2800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85" y="5820942"/>
            <a:ext cx="413350" cy="3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909" y="5849859"/>
            <a:ext cx="320156" cy="31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812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</TotalTime>
  <Words>1083</Words>
  <Application>Microsoft Office PowerPoint</Application>
  <PresentationFormat>Лист A4 (210x297 мм)</PresentationFormat>
  <Paragraphs>380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Impact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Таня</dc:creator>
  <cp:lastModifiedBy>vip-fast</cp:lastModifiedBy>
  <cp:revision>84</cp:revision>
  <dcterms:created xsi:type="dcterms:W3CDTF">2020-03-27T08:13:05Z</dcterms:created>
  <dcterms:modified xsi:type="dcterms:W3CDTF">2021-12-29T11:47:26Z</dcterms:modified>
</cp:coreProperties>
</file>