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2" r:id="rId8"/>
    <p:sldId id="271" r:id="rId9"/>
    <p:sldId id="257" r:id="rId10"/>
    <p:sldId id="258" r:id="rId11"/>
    <p:sldId id="259" r:id="rId12"/>
    <p:sldId id="260" r:id="rId13"/>
    <p:sldId id="261" r:id="rId14"/>
    <p:sldId id="262" r:id="rId15"/>
    <p:sldId id="264" r:id="rId16"/>
    <p:sldId id="266" r:id="rId17"/>
    <p:sldId id="267" r:id="rId18"/>
    <p:sldId id="268" r:id="rId19"/>
    <p:sldId id="269" r:id="rId20"/>
    <p:sldId id="270" r:id="rId21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я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059"/>
    <a:srgbClr val="52A4A8"/>
    <a:srgbClr val="92D7DE"/>
    <a:srgbClr val="8EA43E"/>
    <a:srgbClr val="E2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36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86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869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33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52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15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54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619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295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45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162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43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00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2222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8/72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63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Патряк</a:t>
            </a:r>
            <a:r>
              <a:rPr lang="uk-UA" sz="3600" dirty="0"/>
              <a:t> Лариса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405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56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№8/80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41742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Жизномірська</a:t>
            </a:r>
            <a:r>
              <a:rPr lang="uk-UA" sz="3600" dirty="0"/>
              <a:t> Ірина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066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382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№8/81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46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Мудеревич</a:t>
            </a:r>
            <a:r>
              <a:rPr lang="uk-UA" sz="3600" dirty="0"/>
              <a:t> Лілія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476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16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№8/82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853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Пилипчук Світлана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743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084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№8/83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85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Когут Світлана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132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000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№8/84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51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Чикенда</a:t>
            </a:r>
            <a:r>
              <a:rPr lang="uk-UA" sz="3600" dirty="0"/>
              <a:t> Надія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293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56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№8/85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6504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Дрозд Ольга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618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886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№8/86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98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Ходякова</a:t>
            </a:r>
            <a:r>
              <a:rPr lang="uk-UA" sz="3600" dirty="0"/>
              <a:t> Тетяна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812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466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№8/87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883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Бойко Оксана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156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40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№8/88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998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Мельничук Оксана 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2453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886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№8/89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968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Васильєва Світлана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84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992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8/73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63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Патряк</a:t>
            </a:r>
            <a:r>
              <a:rPr lang="uk-UA" sz="3600" dirty="0"/>
              <a:t> Лариса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14500" y="3726974"/>
          <a:ext cx="6477000" cy="548640"/>
        </p:xfrm>
        <a:graphic>
          <a:graphicData uri="http://schemas.openxmlformats.org/drawingml/2006/table">
            <a:tbl>
              <a:tblPr/>
              <a:tblGrid>
                <a:gridCol w="6477000"/>
              </a:tblGrid>
              <a:tr h="0">
                <a:tc>
                  <a:txBody>
                    <a:bodyPr/>
                    <a:lstStyle/>
                    <a:p>
                      <a:r>
                        <a:rPr lang="uk-UA" dirty="0">
                          <a:effectLst/>
                          <a:latin typeface="Monotype Corsiva" panose="03010101010201010101" pitchFamily="66" charset="0"/>
                        </a:rPr>
                        <a:t/>
                      </a:r>
                      <a:br>
                        <a:rPr lang="uk-UA" dirty="0">
                          <a:effectLst/>
                          <a:latin typeface="Monotype Corsiva" panose="03010101010201010101" pitchFamily="66" charset="0"/>
                        </a:rPr>
                      </a:br>
                      <a:r>
                        <a:rPr lang="uk-UA" dirty="0">
                          <a:effectLst/>
                          <a:latin typeface="Monotype Corsiva" panose="03010101010201010101" pitchFamily="66" charset="0"/>
                        </a:rPr>
                        <a:t>Левицька Тетяна</a:t>
                      </a:r>
                      <a:endParaRPr lang="uk-UA" dirty="0"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494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50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№8/90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4023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Колодійчук</a:t>
            </a:r>
            <a:r>
              <a:rPr lang="uk-UA" sz="3600" dirty="0"/>
              <a:t> Євгенія 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48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0677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8/74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258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Комащук</a:t>
            </a:r>
            <a:r>
              <a:rPr lang="uk-UA" sz="3600" dirty="0"/>
              <a:t> Марія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14500" y="3726974"/>
          <a:ext cx="6477000" cy="548640"/>
        </p:xfrm>
        <a:graphic>
          <a:graphicData uri="http://schemas.openxmlformats.org/drawingml/2006/table">
            <a:tbl>
              <a:tblPr/>
              <a:tblGrid>
                <a:gridCol w="6477000"/>
              </a:tblGrid>
              <a:tr h="0">
                <a:tc>
                  <a:txBody>
                    <a:bodyPr/>
                    <a:lstStyle/>
                    <a:p>
                      <a:r>
                        <a:rPr lang="uk-UA" dirty="0">
                          <a:effectLst/>
                          <a:latin typeface="Monotype Corsiva" panose="03010101010201010101" pitchFamily="66" charset="0"/>
                        </a:rPr>
                        <a:t/>
                      </a:r>
                      <a:br>
                        <a:rPr lang="uk-UA" dirty="0">
                          <a:effectLst/>
                          <a:latin typeface="Monotype Corsiva" panose="03010101010201010101" pitchFamily="66" charset="0"/>
                        </a:rPr>
                      </a:br>
                      <a:r>
                        <a:rPr lang="uk-UA" dirty="0">
                          <a:effectLst/>
                          <a:latin typeface="Monotype Corsiva" panose="03010101010201010101" pitchFamily="66" charset="0"/>
                        </a:rPr>
                        <a:t>Левицька Тетяна</a:t>
                      </a:r>
                      <a:endParaRPr lang="uk-UA" dirty="0"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5955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62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8/75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841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Мандзій</a:t>
            </a:r>
            <a:r>
              <a:rPr lang="uk-UA" sz="3600" dirty="0"/>
              <a:t> Людмила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14500" y="3726974"/>
          <a:ext cx="6477000" cy="548640"/>
        </p:xfrm>
        <a:graphic>
          <a:graphicData uri="http://schemas.openxmlformats.org/drawingml/2006/table">
            <a:tbl>
              <a:tblPr/>
              <a:tblGrid>
                <a:gridCol w="6477000"/>
              </a:tblGrid>
              <a:tr h="0">
                <a:tc>
                  <a:txBody>
                    <a:bodyPr/>
                    <a:lstStyle/>
                    <a:p>
                      <a:r>
                        <a:rPr lang="uk-UA" dirty="0">
                          <a:effectLst/>
                          <a:latin typeface="Monotype Corsiva" panose="03010101010201010101" pitchFamily="66" charset="0"/>
                        </a:rPr>
                        <a:t/>
                      </a:r>
                      <a:br>
                        <a:rPr lang="uk-UA" dirty="0">
                          <a:effectLst/>
                          <a:latin typeface="Monotype Corsiva" panose="03010101010201010101" pitchFamily="66" charset="0"/>
                        </a:rPr>
                      </a:br>
                      <a:r>
                        <a:rPr lang="uk-UA" dirty="0">
                          <a:effectLst/>
                          <a:latin typeface="Monotype Corsiva" panose="03010101010201010101" pitchFamily="66" charset="0"/>
                        </a:rPr>
                        <a:t>Левицька Тетяна</a:t>
                      </a:r>
                      <a:endParaRPr lang="uk-UA" dirty="0"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197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947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8/76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722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Ониськів Леся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14500" y="3726974"/>
          <a:ext cx="6477000" cy="548640"/>
        </p:xfrm>
        <a:graphic>
          <a:graphicData uri="http://schemas.openxmlformats.org/drawingml/2006/table">
            <a:tbl>
              <a:tblPr/>
              <a:tblGrid>
                <a:gridCol w="6477000"/>
              </a:tblGrid>
              <a:tr h="0">
                <a:tc>
                  <a:txBody>
                    <a:bodyPr/>
                    <a:lstStyle/>
                    <a:p>
                      <a:r>
                        <a:rPr lang="uk-UA" dirty="0">
                          <a:effectLst/>
                          <a:latin typeface="Monotype Corsiva" panose="03010101010201010101" pitchFamily="66" charset="0"/>
                        </a:rPr>
                        <a:t/>
                      </a:r>
                      <a:br>
                        <a:rPr lang="uk-UA" dirty="0">
                          <a:effectLst/>
                          <a:latin typeface="Monotype Corsiva" panose="03010101010201010101" pitchFamily="66" charset="0"/>
                        </a:rPr>
                      </a:br>
                      <a:r>
                        <a:rPr lang="uk-UA" dirty="0">
                          <a:effectLst/>
                          <a:latin typeface="Monotype Corsiva" panose="03010101010201010101" pitchFamily="66" charset="0"/>
                        </a:rPr>
                        <a:t>Левицька Тетяна</a:t>
                      </a:r>
                      <a:endParaRPr lang="uk-UA" dirty="0"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9914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35778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8/77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804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Буртняк</a:t>
            </a:r>
            <a:r>
              <a:rPr lang="uk-UA" sz="3600" dirty="0"/>
              <a:t> </a:t>
            </a:r>
            <a:r>
              <a:rPr lang="uk-UA" sz="3600" dirty="0" err="1"/>
              <a:t>Павліна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14500" y="3726974"/>
          <a:ext cx="6477000" cy="548640"/>
        </p:xfrm>
        <a:graphic>
          <a:graphicData uri="http://schemas.openxmlformats.org/drawingml/2006/table">
            <a:tbl>
              <a:tblPr/>
              <a:tblGrid>
                <a:gridCol w="6477000"/>
              </a:tblGrid>
              <a:tr h="0">
                <a:tc>
                  <a:txBody>
                    <a:bodyPr/>
                    <a:lstStyle/>
                    <a:p>
                      <a:r>
                        <a:rPr lang="uk-UA" dirty="0">
                          <a:effectLst/>
                          <a:latin typeface="Monotype Corsiva" panose="03010101010201010101" pitchFamily="66" charset="0"/>
                        </a:rPr>
                        <a:t/>
                      </a:r>
                      <a:br>
                        <a:rPr lang="uk-UA" dirty="0">
                          <a:effectLst/>
                          <a:latin typeface="Monotype Corsiva" panose="03010101010201010101" pitchFamily="66" charset="0"/>
                        </a:rPr>
                      </a:br>
                      <a:r>
                        <a:rPr lang="uk-UA" dirty="0">
                          <a:effectLst/>
                          <a:latin typeface="Monotype Corsiva" panose="03010101010201010101" pitchFamily="66" charset="0"/>
                        </a:rPr>
                        <a:t>Левицька Тетяна</a:t>
                      </a:r>
                      <a:endParaRPr lang="uk-UA" dirty="0"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263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8610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№8/140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587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 smtClean="0"/>
              <a:t>Бутрин</a:t>
            </a:r>
            <a:r>
              <a:rPr lang="uk-UA" sz="3600" dirty="0" smtClean="0"/>
              <a:t> Леся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5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466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№8/78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217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Гурська</a:t>
            </a:r>
            <a:r>
              <a:rPr lang="uk-UA" sz="3600" dirty="0"/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6492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947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№8/79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4143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Лабінська</a:t>
            </a:r>
            <a:r>
              <a:rPr lang="uk-UA" sz="3600" dirty="0"/>
              <a:t> Марія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352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626</TotalTime>
  <Words>1140</Words>
  <Application>Microsoft Office PowerPoint</Application>
  <PresentationFormat>Лист A4 (210x297 мм)</PresentationFormat>
  <Paragraphs>405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Impact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vip-fast</cp:lastModifiedBy>
  <cp:revision>81</cp:revision>
  <dcterms:created xsi:type="dcterms:W3CDTF">2020-03-27T08:13:05Z</dcterms:created>
  <dcterms:modified xsi:type="dcterms:W3CDTF">2021-12-29T11:53:52Z</dcterms:modified>
</cp:coreProperties>
</file>