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1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9CD"/>
    <a:srgbClr val="48B5C0"/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590" autoAdjust="0"/>
  </p:normalViewPr>
  <p:slideViewPr>
    <p:cSldViewPr snapToGrid="0">
      <p:cViewPr varScale="1">
        <p:scale>
          <a:sx n="70" d="100"/>
          <a:sy n="70" d="100"/>
        </p:scale>
        <p:origin x="1218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6F172-B1D0-4DB6-8F34-A5FED77B7471}" type="datetimeFigureOut">
              <a:rPr lang="uk-UA" smtClean="0"/>
              <a:t>05.05.2022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9C9A5-1256-4EC6-AB7D-83CB70ABF09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9049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71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89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72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99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73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109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74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75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127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76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77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78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9C9A5-1256-4EC6-AB7D-83CB70ABF096}" type="slidenum">
              <a:rPr lang="uk-UA" smtClean="0"/>
              <a:t>79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406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05.05.2022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526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№22/01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19917" y="2518803"/>
            <a:ext cx="338586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Балабан </a:t>
            </a:r>
            <a:r>
              <a:rPr lang="uk-UA" sz="3600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5267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13765" y="2548902"/>
            <a:ext cx="274626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Гунтик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Ольга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8113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37164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100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94370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Мельничук 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Оксана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8345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2976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101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75936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Білінська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6820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1311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102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48978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Дужа Надія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4403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32354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103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72409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Кавецька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0539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11516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104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34606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Кобилянська Галина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0502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37164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105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55097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Ножак Людмила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278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4037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106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60840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Іордан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Леся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7568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36174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107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02999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Іваник Галина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05225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3556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108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86703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Бережинська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Антоніна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6670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4037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109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62791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Гуцалюк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837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57866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32768" y="2525286"/>
            <a:ext cx="446949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Петрокушин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Руслана 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6190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297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110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34258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Смертіна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Олена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2426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9223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111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33200" y="2535500"/>
            <a:ext cx="310854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Вальчак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Ганна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4480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2702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112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72702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Похила Лілія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7565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2495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113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81707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Чіпак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Олександра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7076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0411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114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31212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Вороняк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Тетяна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02768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297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115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86649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Ваврик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Ольга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3413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329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116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48044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Підручняк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Ольга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003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9287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117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21273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Колісник Ірина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0452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2816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118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83603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Кунцьо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Надія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0677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329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119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4100" y="2560477"/>
            <a:ext cx="335572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Мельник Марія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75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41222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12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2484" y="2566395"/>
            <a:ext cx="338265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Гандзій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95670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131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120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48044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Федунець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Надія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938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057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121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11655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Галатюк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Ольга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037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890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122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76870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Джуль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Ганна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54600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0831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123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64074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Процик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</a:t>
            </a:r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Богданна</a:t>
            </a:r>
            <a:endParaRPr lang="uk-UA" sz="3600" dirty="0">
              <a:solidFill>
                <a:schemeClr val="accent4">
                  <a:lumMod val="75000"/>
                </a:schemeClr>
              </a:solidFill>
              <a:latin typeface="Impact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9917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7362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124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83923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Чортик Ольга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8474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131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125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38398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Заїка Лідія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9234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1163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126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63431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Бурич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Марія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2323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801213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127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53494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Мельничук 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Лілія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38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0458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13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18314" y="2548902"/>
            <a:ext cx="338906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Коцюруба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Ірина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464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39619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14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95878" y="2525286"/>
            <a:ext cx="370806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Канак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 Валентина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51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5267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15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12365" y="2484724"/>
            <a:ext cx="419057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Мужилівська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Ольга 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03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8473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16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78126" y="2484724"/>
            <a:ext cx="396454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Сагайдак Вероніка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97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64278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17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9370" y="2498297"/>
            <a:ext cx="398378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Якубишина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05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366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18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60538" y="2527653"/>
            <a:ext cx="324479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Климко Оксана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78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8473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19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83867" y="2555557"/>
            <a:ext cx="276069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Бабіна Марія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69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8623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№22/0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90840" y="2582673"/>
            <a:ext cx="388920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Войтишин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23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8623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20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94474" y="2535500"/>
            <a:ext cx="370646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Семенець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20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41222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21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08744" y="2498297"/>
            <a:ext cx="378501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Михайлишин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Ніна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18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24578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8539" y="2646838"/>
            <a:ext cx="318677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Луканюк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Марія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31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381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23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22903" y="2565033"/>
            <a:ext cx="302999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Пошпур Марія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09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0912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24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05183" y="2484724"/>
            <a:ext cx="367600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Береза Людмила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16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8623" cy="4216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25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47153" y="2526816"/>
            <a:ext cx="334719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Михайлів Петро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90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51829" cy="4216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26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120359" y="2578789"/>
            <a:ext cx="259237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Козак Ольга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71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47634" cy="4216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27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8623" y="3221330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32632" y="2565516"/>
            <a:ext cx="386195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Бондарчук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56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7020" cy="4216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28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00056" y="2555557"/>
            <a:ext cx="392126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Огороднік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Руслана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675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51829" cy="4216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29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78551" y="2566395"/>
            <a:ext cx="420660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Бараннікова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11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6785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№22/0</a:t>
            </a:r>
            <a:r>
              <a:rPr lang="en-US" sz="54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</a:t>
            </a:r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56674" y="2565033"/>
            <a:ext cx="332815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Горішна</a:t>
            </a:r>
            <a:r>
              <a:rPr lang="uk-UA" sz="3600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74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67859" cy="4216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30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121756" y="2578789"/>
            <a:ext cx="355898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Скурська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084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0458" cy="4216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31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167748" y="2565033"/>
            <a:ext cx="308289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Зазябла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Надія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778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381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32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73107" y="2550558"/>
            <a:ext cx="285751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Антонів Юлія 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32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63050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33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83677" y="2565033"/>
            <a:ext cx="290977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Басіста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Ольга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88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2211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34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8539" y="2646838"/>
            <a:ext cx="367280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Волинець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228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67859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35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18363" y="2575141"/>
            <a:ext cx="376577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Кадило Людмила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81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106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36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142207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Щербата Ірина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644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013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37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420339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Васютинська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Ольга 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7535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66256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38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243207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Дика Надія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200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106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39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426110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Тимофієнко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1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702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№22/0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536354" y="2619680"/>
            <a:ext cx="502573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Грабовська Олександра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555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702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40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263719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Матуш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Рома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94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244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41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291560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Марчук Ольга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32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229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42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401904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Перейма</a:t>
            </a:r>
            <a:r>
              <a:rPr lang="uk-UA" sz="3600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Людмила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183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22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43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97095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Кавецька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Світлана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259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2137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44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83149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Григор'єва Лариса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734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702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45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78661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Демида Катерина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792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502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46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02518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Фурман Ганна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542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335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47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248257" y="2618147"/>
            <a:ext cx="356379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Антонюк Наталія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847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541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48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284404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Дідук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8153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502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49</a:t>
            </a:r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53975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Сольник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81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2668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№22/0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125288" y="2565033"/>
            <a:ext cx="301556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Зарихта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Ольга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575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266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50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17426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Юрин Світлана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963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44621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51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22235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Мричко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310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34774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52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00274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Яськів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028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6785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53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093969" y="2618147"/>
            <a:ext cx="362952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Максим'як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Софія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969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702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54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54804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Пенкальська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Руслана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6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266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55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92286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Снітовська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261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5874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56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78340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Базунова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Руслана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662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51033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57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23518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Балящук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Марія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5477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106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58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30438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Савінцева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Людмила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935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5874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59</a:t>
            </a: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61349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Очеретнюк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Ірина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00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587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№22/0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123753" y="2593059"/>
            <a:ext cx="286969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Зуляк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728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587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60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69684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Тендицька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Олена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2059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8473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61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27685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Качанова Ірина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749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5096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62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83951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Синьовська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Марія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916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106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63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56993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Заєць Аліна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815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50226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64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12484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Мариновська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Ольга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668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587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65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12297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Патряк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Лариса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282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9080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66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59265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Левицька Тетяна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262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5780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67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72061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Бутрин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Леся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178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4271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68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48204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Лабінська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Марія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855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9080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69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63272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Мудеревич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Лілія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</a:t>
            </a:r>
            <a:endParaRPr lang="uk-UA" sz="3600" dirty="0">
              <a:solidFill>
                <a:schemeClr val="accent4">
                  <a:lumMod val="75000"/>
                </a:schemeClr>
              </a:solidFill>
              <a:latin typeface="Impact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60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71679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№22/0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191392" y="2555557"/>
            <a:ext cx="290175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Колодій Алла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300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71679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70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01263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Пилипчук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Світлана</a:t>
            </a:r>
            <a:endParaRPr lang="uk-UA" sz="3600" dirty="0">
              <a:solidFill>
                <a:schemeClr val="accent4">
                  <a:lumMod val="75000"/>
                </a:schemeClr>
              </a:solidFill>
              <a:latin typeface="Impact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6692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7947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71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70458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Дрозд Ольга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646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7947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72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55097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Ходякова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Тетяна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1000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7533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73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91297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Бойко Оксана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29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32181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74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44838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Ковальчук Леся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301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71679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75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06233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Дудяк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Олександра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345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7488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76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02065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Федорович Галина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6021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8319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77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09278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Колодійчук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</a:t>
            </a:r>
            <a:r>
              <a:rPr lang="uk-UA" sz="3600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Євгенія</a:t>
            </a:r>
            <a:endParaRPr lang="uk-UA" sz="3600" dirty="0">
              <a:solidFill>
                <a:schemeClr val="accent4">
                  <a:lumMod val="75000"/>
                </a:schemeClr>
              </a:solidFill>
              <a:latin typeface="Impact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755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70076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78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22075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Залецька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Лілія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616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7488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79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350311" y="2546610"/>
            <a:ext cx="530305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Гей (Мартинюк) Христина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8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106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№22/0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221577" y="2527653"/>
            <a:ext cx="244490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Нова Марія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1401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106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80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66318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Кучерук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Світлана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3861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366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81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73050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Островська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Надія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956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7020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82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85526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Галан Оксана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1270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66256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83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90656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Сеник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Любов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694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45417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84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92419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Стасіна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Надія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6888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106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85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66611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Заяць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 Ірина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7535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4271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86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51383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Кліщ Марія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2407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70076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87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07270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Олійник Марія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7129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69462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88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56512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Коцяба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Віра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169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4271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89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46280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Тарасюк Лариса</a:t>
            </a:r>
            <a:endParaRPr lang="uk-UA" sz="3600" dirty="0">
              <a:solidFill>
                <a:schemeClr val="accent4">
                  <a:lumMod val="75000"/>
                </a:schemeClr>
              </a:solidFill>
              <a:latin typeface="Impact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8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587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№22/0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167748" y="2575141"/>
            <a:ext cx="350448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Чирська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</a:t>
            </a:r>
            <a:endParaRPr lang="x-none" sz="3600" dirty="0">
              <a:ln>
                <a:solidFill>
                  <a:sysClr val="windowText" lastClr="000000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929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587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90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45506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Лопушинська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5567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8473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91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23999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Грицьків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Ірина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</a:t>
            </a:r>
            <a:endParaRPr lang="uk-UA" sz="3600" dirty="0">
              <a:solidFill>
                <a:schemeClr val="accent4">
                  <a:lumMod val="75000"/>
                </a:schemeClr>
              </a:solidFill>
              <a:latin typeface="Impact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0005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51829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92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01877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Співак Галина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5254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106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93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69977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Шуст Галина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0427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50226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94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05724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Венгер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Галина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8163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5874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95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37491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Загребельна Наталія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35892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9080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96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406713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Поврозник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575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74885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97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76984" y="2546610"/>
            <a:ext cx="290816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Фляк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Наталія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4572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4271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98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293061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Кубішин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Леся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826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Оценивание на доверии, или Как формирующее оценивание помогает научить  учиться | by Екатерина Куксо | Директория-онлайн | Medium">
            <a:extLst>
              <a:ext uri="{FF2B5EF4-FFF2-40B4-BE49-F238E27FC236}">
                <a16:creationId xmlns:a16="http://schemas.microsoft.com/office/drawing/2014/main" xmlns="" id="{AE8582B4-1D8B-41E9-89F5-FE718ADDA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7"/>
          <a:stretch/>
        </p:blipFill>
        <p:spPr bwMode="auto">
          <a:xfrm>
            <a:off x="5266145" y="2138231"/>
            <a:ext cx="4835399" cy="477049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</a:t>
            </a:r>
            <a:r>
              <a:rPr lang="ru-RU" sz="1400" b="1" dirty="0">
                <a:latin typeface="Arial Narrow" panose="020B0606020202030204" pitchFamily="34" charset="0"/>
              </a:rPr>
              <a:t>МОДЕЛЬНІ ПРОГРАМИ ТА ПРОФЕСІЙНИЙ РОЗВИТОК ПЕДАГОГІВ – ПРОДУКТИВНІ ІНСТРУМЕНТИ ЯКІСНИХ ОСВІТНІХ ПОСЛУГ</a:t>
            </a:r>
            <a:r>
              <a:rPr lang="uk-UA" sz="1400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79080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№22/</a:t>
            </a:r>
            <a:r>
              <a:rPr lang="en-US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99</a:t>
            </a:r>
          </a:p>
          <a:p>
            <a:pPr lvl="0"/>
            <a:endParaRPr lang="en-US" sz="5400" dirty="0" smtClean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lvl="0"/>
            <a:endParaRPr lang="uk-UA" sz="80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3167515" y="5247940"/>
            <a:ext cx="29332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Галина 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1167748" y="5230994"/>
            <a:ext cx="217678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>
                <a:solidFill>
                  <a:prstClr val="black"/>
                </a:solidFill>
                <a:cs typeface="Calibri" panose="020F0502020204030204" pitchFamily="34" charset="0"/>
              </a:rPr>
              <a:t> </a:t>
            </a:r>
            <a:r>
              <a:rPr lang="uk-UA" sz="1050" b="1" smtClean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</a:t>
            </a:r>
            <a:r>
              <a:rPr lang="uk-UA" sz="105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Ольга 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 rot="16200000">
            <a:off x="8516316" y="2672013"/>
            <a:ext cx="239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396"/>
          <a:stretch/>
        </p:blipFill>
        <p:spPr>
          <a:xfrm>
            <a:off x="4339827" y="522695"/>
            <a:ext cx="5375618" cy="46185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6BB9CD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6BB9CD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985739" y="2629361"/>
            <a:ext cx="388760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sz="3600" dirty="0" err="1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Гамрецька</a:t>
            </a:r>
            <a:r>
              <a:rPr lang="uk-UA" sz="3600" dirty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 Тетяна 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6BB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 rot="16200000">
            <a:off x="8424707" y="2905749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7DEE847-632F-4777-9478-9026E5E63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10" y="326610"/>
            <a:ext cx="2174837" cy="838982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508C99E8-2B91-4465-9ED3-2F5CED30C265}"/>
              </a:ext>
            </a:extLst>
          </p:cNvPr>
          <p:cNvSpPr/>
          <p:nvPr/>
        </p:nvSpPr>
        <p:spPr>
          <a:xfrm>
            <a:off x="-10327" y="204822"/>
            <a:ext cx="9906000" cy="1072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128" y="5870734"/>
            <a:ext cx="737680" cy="615749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70" y="5842700"/>
            <a:ext cx="524473" cy="51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0" y="5583165"/>
            <a:ext cx="1207043" cy="12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785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1020</TotalTime>
  <Words>7044</Words>
  <Application>Microsoft Office PowerPoint</Application>
  <PresentationFormat>Лист A4 (210x297 мм)</PresentationFormat>
  <Paragraphs>2223</Paragraphs>
  <Slides>127</Slides>
  <Notes>57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127</vt:i4>
      </vt:variant>
    </vt:vector>
  </HeadingPairs>
  <TitlesOfParts>
    <vt:vector size="133" baseType="lpstr">
      <vt:lpstr>Arial</vt:lpstr>
      <vt:lpstr>Arial Narrow</vt:lpstr>
      <vt:lpstr>Calibri</vt:lpstr>
      <vt:lpstr>Calibri Light</vt:lpstr>
      <vt:lpstr>Impact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216</cp:revision>
  <cp:lastPrinted>2022-04-15T08:49:37Z</cp:lastPrinted>
  <dcterms:created xsi:type="dcterms:W3CDTF">2020-03-27T08:13:05Z</dcterms:created>
  <dcterms:modified xsi:type="dcterms:W3CDTF">2022-05-05T19:58:44Z</dcterms:modified>
</cp:coreProperties>
</file>