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7" r:id="rId40"/>
    <p:sldId id="298" r:id="rId41"/>
    <p:sldId id="358" r:id="rId42"/>
    <p:sldId id="299" r:id="rId43"/>
    <p:sldId id="300" r:id="rId44"/>
    <p:sldId id="302" r:id="rId45"/>
    <p:sldId id="301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6" r:id="rId80"/>
    <p:sldId id="337" r:id="rId81"/>
    <p:sldId id="338" r:id="rId82"/>
    <p:sldId id="339" r:id="rId83"/>
    <p:sldId id="340" r:id="rId84"/>
    <p:sldId id="341" r:id="rId85"/>
    <p:sldId id="342" r:id="rId86"/>
    <p:sldId id="343" r:id="rId87"/>
    <p:sldId id="344" r:id="rId88"/>
    <p:sldId id="345" r:id="rId89"/>
    <p:sldId id="346" r:id="rId90"/>
    <p:sldId id="347" r:id="rId91"/>
    <p:sldId id="348" r:id="rId92"/>
    <p:sldId id="349" r:id="rId93"/>
    <p:sldId id="350" r:id="rId94"/>
    <p:sldId id="351" r:id="rId95"/>
    <p:sldId id="352" r:id="rId96"/>
    <p:sldId id="353" r:id="rId97"/>
    <p:sldId id="354" r:id="rId98"/>
    <p:sldId id="355" r:id="rId99"/>
    <p:sldId id="356" r:id="rId100"/>
    <p:sldId id="357" r:id="rId101"/>
  </p:sldIdLst>
  <p:sldSz cx="10691813" cy="7559675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2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86" y="2348402"/>
            <a:ext cx="9088041" cy="162043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3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4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7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962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54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1564" y="302740"/>
            <a:ext cx="2405658" cy="645022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302740"/>
            <a:ext cx="7038777" cy="645022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69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1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80" y="4857793"/>
            <a:ext cx="9088041" cy="1501435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80" y="3204115"/>
            <a:ext cx="9088041" cy="1653678"/>
          </a:xfrm>
        </p:spPr>
        <p:txBody>
          <a:bodyPr anchor="b"/>
          <a:lstStyle>
            <a:lvl1pPr marL="0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1pPr>
            <a:lvl2pPr marL="493456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86912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8036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7382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67280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96073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45419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94764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221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591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006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2" y="1692178"/>
            <a:ext cx="4724074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592" y="2397397"/>
            <a:ext cx="4724074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1294" y="1692178"/>
            <a:ext cx="4725931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1294" y="2397397"/>
            <a:ext cx="4725931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97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24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525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2" y="300987"/>
            <a:ext cx="3517533" cy="1280945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203" y="300990"/>
            <a:ext cx="5977019" cy="6451973"/>
          </a:xfrm>
        </p:spPr>
        <p:txBody>
          <a:bodyPr/>
          <a:lstStyle>
            <a:lvl1pPr>
              <a:defRPr sz="3454"/>
            </a:lvl1pPr>
            <a:lvl2pPr>
              <a:defRPr sz="3022"/>
            </a:lvl2pPr>
            <a:lvl3pPr>
              <a:defRPr sz="2590"/>
            </a:lvl3pPr>
            <a:lvl4pPr>
              <a:defRPr sz="2159"/>
            </a:lvl4pPr>
            <a:lvl5pPr>
              <a:defRPr sz="2159"/>
            </a:lvl5pPr>
            <a:lvl6pPr>
              <a:defRPr sz="2159"/>
            </a:lvl6pPr>
            <a:lvl7pPr>
              <a:defRPr sz="2159"/>
            </a:lvl7pPr>
            <a:lvl8pPr>
              <a:defRPr sz="2159"/>
            </a:lvl8pPr>
            <a:lvl9pPr>
              <a:defRPr sz="215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592" y="1581934"/>
            <a:ext cx="3517533" cy="5171028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973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454"/>
            </a:lvl1pPr>
            <a:lvl2pPr marL="493456" indent="0">
              <a:buNone/>
              <a:defRPr sz="3022"/>
            </a:lvl2pPr>
            <a:lvl3pPr marL="986912" indent="0">
              <a:buNone/>
              <a:defRPr sz="2590"/>
            </a:lvl3pPr>
            <a:lvl4pPr marL="1480368" indent="0">
              <a:buNone/>
              <a:defRPr sz="2159"/>
            </a:lvl4pPr>
            <a:lvl5pPr marL="1973824" indent="0">
              <a:buNone/>
              <a:defRPr sz="2159"/>
            </a:lvl5pPr>
            <a:lvl6pPr marL="2467280" indent="0">
              <a:buNone/>
              <a:defRPr sz="2159"/>
            </a:lvl6pPr>
            <a:lvl7pPr marL="2960736" indent="0">
              <a:buNone/>
              <a:defRPr sz="2159"/>
            </a:lvl7pPr>
            <a:lvl8pPr marL="3454192" indent="0">
              <a:buNone/>
              <a:defRPr sz="2159"/>
            </a:lvl8pPr>
            <a:lvl9pPr marL="3947648" indent="0">
              <a:buNone/>
              <a:defRPr sz="215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22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1" y="1763926"/>
            <a:ext cx="9622632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591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036" y="7006701"/>
            <a:ext cx="33857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2466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07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86912" rtl="0" eaLnBrk="1" latinLnBrk="0" hangingPunct="1">
        <a:spcBef>
          <a:spcPct val="0"/>
        </a:spcBef>
        <a:buNone/>
        <a:defRPr sz="4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92" indent="-370092" algn="l" defTabSz="986912" rtl="0" eaLnBrk="1" latinLnBrk="0" hangingPunct="1">
        <a:spcBef>
          <a:spcPct val="20000"/>
        </a:spcBef>
        <a:buFont typeface="Arial" pitchFamily="34" charset="0"/>
        <a:buChar char="•"/>
        <a:defRPr sz="3454" kern="1200">
          <a:solidFill>
            <a:schemeClr val="tx1"/>
          </a:solidFill>
          <a:latin typeface="+mn-lt"/>
          <a:ea typeface="+mn-ea"/>
          <a:cs typeface="+mn-cs"/>
        </a:defRPr>
      </a:lvl1pPr>
      <a:lvl2pPr marL="801866" indent="-308410" algn="l" defTabSz="986912" rtl="0" eaLnBrk="1" latinLnBrk="0" hangingPunct="1">
        <a:spcBef>
          <a:spcPct val="20000"/>
        </a:spcBef>
        <a:buFont typeface="Arial" pitchFamily="34" charset="0"/>
        <a:buChar char="–"/>
        <a:defRPr sz="3022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spcBef>
          <a:spcPct val="20000"/>
        </a:spcBef>
        <a:buFont typeface="Arial" pitchFamily="34" charset="0"/>
        <a:buChar char="–"/>
        <a:defRPr sz="2159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spcBef>
          <a:spcPct val="20000"/>
        </a:spcBef>
        <a:buFont typeface="Arial" pitchFamily="34" charset="0"/>
        <a:buChar char="»"/>
        <a:defRPr sz="2159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54498" y="1635580"/>
            <a:ext cx="57166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ГЛ21-22/01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Антонів  </a:t>
            </a:r>
            <a:r>
              <a:rPr lang="uk-UA" sz="4800" dirty="0" smtClean="0"/>
              <a:t>Юлії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14 </a:t>
            </a:r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годин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23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Бережинській</a:t>
            </a:r>
            <a:r>
              <a:rPr lang="uk-UA" sz="4400" dirty="0" smtClean="0"/>
              <a:t> Антоніні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66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20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Лисевич</a:t>
            </a:r>
            <a:r>
              <a:rPr lang="uk-UA" sz="4400" dirty="0"/>
              <a:t> </a:t>
            </a:r>
            <a:r>
              <a:rPr lang="uk-UA" sz="4400" dirty="0" smtClean="0"/>
              <a:t>Любові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23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ГЛ21-22/100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71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Березі Людмилі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години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6364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Білоус  </a:t>
            </a:r>
            <a:r>
              <a:rPr lang="uk-UA" sz="4400" dirty="0" smtClean="0"/>
              <a:t>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6989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92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Божаківській</a:t>
            </a:r>
            <a:r>
              <a:rPr lang="uk-UA" sz="4400" dirty="0" smtClean="0"/>
              <a:t> Мирославі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15 годин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34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54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Бойко 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14 годин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6973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29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Бойчук </a:t>
            </a:r>
            <a:r>
              <a:rPr lang="uk-UA" sz="4400" dirty="0" smtClean="0"/>
              <a:t>Вірі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66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88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Братусь </a:t>
            </a:r>
            <a:r>
              <a:rPr lang="uk-UA" sz="4400" dirty="0" smtClean="0"/>
              <a:t>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 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82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23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Будзан</a:t>
            </a:r>
            <a:r>
              <a:rPr lang="uk-UA" sz="4400" dirty="0"/>
              <a:t> </a:t>
            </a:r>
            <a:r>
              <a:rPr lang="uk-UA" sz="4400" dirty="0" smtClean="0"/>
              <a:t>Лідії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 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6412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49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Бурич</a:t>
            </a:r>
            <a:r>
              <a:rPr lang="uk-UA" sz="4400" dirty="0"/>
              <a:t> </a:t>
            </a:r>
            <a:r>
              <a:rPr lang="uk-UA" sz="4400" dirty="0" smtClean="0"/>
              <a:t>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50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91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Бутрин</a:t>
            </a:r>
            <a:r>
              <a:rPr lang="uk-UA" sz="4400" dirty="0"/>
              <a:t> </a:t>
            </a:r>
            <a:r>
              <a:rPr lang="uk-UA" sz="4400" dirty="0" smtClean="0"/>
              <a:t>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82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ГЛ21-22/19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77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Антонюк </a:t>
            </a:r>
            <a:r>
              <a:rPr lang="uk-UA" sz="4800" dirty="0" smtClean="0"/>
              <a:t>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13 </a:t>
            </a:r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годин </a:t>
            </a: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9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ГЛ21-22/02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3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Бутрин</a:t>
            </a:r>
            <a:r>
              <a:rPr lang="uk-UA" sz="4400" dirty="0"/>
              <a:t> </a:t>
            </a:r>
            <a:r>
              <a:rPr lang="uk-UA" sz="4400" dirty="0" smtClean="0"/>
              <a:t>Лесі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747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26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Ваврик</a:t>
            </a:r>
            <a:r>
              <a:rPr lang="uk-UA" sz="4400" dirty="0"/>
              <a:t> </a:t>
            </a:r>
            <a:r>
              <a:rPr lang="uk-UA" sz="4400" dirty="0" smtClean="0"/>
              <a:t>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6989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37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Вальчак</a:t>
            </a:r>
            <a:r>
              <a:rPr lang="uk-UA" sz="4400" dirty="0"/>
              <a:t>  </a:t>
            </a:r>
            <a:r>
              <a:rPr lang="uk-UA" sz="4400" dirty="0" smtClean="0"/>
              <a:t>Ганні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615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7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Васильєвій Світлані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59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07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Васютинській</a:t>
            </a:r>
            <a:r>
              <a:rPr lang="uk-UA" sz="4400" dirty="0" smtClean="0"/>
              <a:t> 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59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Вовк </a:t>
            </a:r>
            <a:r>
              <a:rPr lang="uk-UA" sz="4400" dirty="0" smtClean="0"/>
              <a:t>Ірині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9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50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Войтишин</a:t>
            </a:r>
            <a:r>
              <a:rPr lang="uk-UA" sz="4400" dirty="0"/>
              <a:t> </a:t>
            </a:r>
            <a:r>
              <a:rPr lang="uk-UA" sz="4400" dirty="0" smtClean="0"/>
              <a:t>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9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74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Волинець </a:t>
            </a:r>
            <a:r>
              <a:rPr lang="uk-UA" sz="4400" dirty="0" smtClean="0"/>
              <a:t>Галині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038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54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Волошиній</a:t>
            </a:r>
            <a:r>
              <a:rPr lang="uk-UA" sz="4400" dirty="0" smtClean="0"/>
              <a:t> Галині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7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0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Вороняк</a:t>
            </a:r>
            <a:r>
              <a:rPr lang="uk-UA" sz="4400" dirty="0"/>
              <a:t> </a:t>
            </a:r>
            <a:r>
              <a:rPr lang="uk-UA" sz="4400" dirty="0" smtClean="0"/>
              <a:t>Тетяні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14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8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ГЛ21-22/29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93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/>
              <a:t>Бабіній</a:t>
            </a:r>
            <a:r>
              <a:rPr lang="uk-UA" sz="4800" dirty="0" smtClean="0"/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3 години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35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ГЛ21-22/03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50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Галан </a:t>
            </a:r>
            <a:r>
              <a:rPr lang="uk-UA" sz="4400" dirty="0" smtClean="0"/>
              <a:t>Оксані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35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ГЛ21-22/30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06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Галатюк</a:t>
            </a:r>
            <a:r>
              <a:rPr lang="uk-UA" sz="4400" dirty="0"/>
              <a:t> </a:t>
            </a:r>
            <a:r>
              <a:rPr lang="uk-UA" sz="4400" dirty="0" smtClean="0"/>
              <a:t>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14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34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ГЛ21-22/31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60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Галенді</a:t>
            </a:r>
            <a:r>
              <a:rPr lang="uk-UA" sz="4400" dirty="0" smtClean="0"/>
              <a:t>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59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ГЛ21-22/32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50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Гамрецькій</a:t>
            </a:r>
            <a:r>
              <a:rPr lang="uk-UA" sz="4400" dirty="0" smtClean="0"/>
              <a:t> Тетяні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03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ГЛ21-22/33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3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Гандзій</a:t>
            </a:r>
            <a:r>
              <a:rPr lang="uk-UA" sz="4400" dirty="0"/>
              <a:t> </a:t>
            </a:r>
            <a:r>
              <a:rPr lang="uk-UA" sz="4400" dirty="0" smtClean="0"/>
              <a:t>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03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ГЛ21-22/34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40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Гей </a:t>
            </a:r>
            <a:r>
              <a:rPr lang="uk-UA" sz="4400" dirty="0" smtClean="0"/>
              <a:t>Христині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35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ГЛ21-22/35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90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Геляс</a:t>
            </a:r>
            <a:r>
              <a:rPr lang="uk-UA" sz="4400" dirty="0"/>
              <a:t> </a:t>
            </a:r>
            <a:r>
              <a:rPr lang="uk-UA" sz="4400" dirty="0" smtClean="0"/>
              <a:t>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ГЛ21-22/36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72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Гіль</a:t>
            </a:r>
            <a:r>
              <a:rPr lang="uk-UA" sz="4400" dirty="0"/>
              <a:t> </a:t>
            </a:r>
            <a:r>
              <a:rPr lang="uk-UA" sz="4400" dirty="0" smtClean="0"/>
              <a:t>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15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32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ГЛ21-22/37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3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Глотовій</a:t>
            </a:r>
            <a:r>
              <a:rPr lang="uk-UA" sz="4400" dirty="0" smtClean="0"/>
              <a:t> Катерині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19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ГЛ21-22/38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0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Горішній Галині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14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7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56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/>
              <a:t>Базуновій</a:t>
            </a:r>
            <a:r>
              <a:rPr lang="uk-UA" sz="4800" dirty="0" smtClean="0"/>
              <a:t> Руслані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12 годин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7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ГЛ21-22/04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85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Горішній Оксані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7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14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Грабовська Олександра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33</a:t>
            </a:r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6861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4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Григор</a:t>
            </a:r>
            <a:r>
              <a:rPr lang="en-US" sz="4400" dirty="0"/>
              <a:t>’</a:t>
            </a:r>
            <a:r>
              <a:rPr lang="uk-UA" sz="4400" dirty="0" err="1" smtClean="0"/>
              <a:t>євій</a:t>
            </a:r>
            <a:r>
              <a:rPr lang="uk-UA" sz="4400" dirty="0" smtClean="0"/>
              <a:t> Ларисі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599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34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Грицьків  Ірина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43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6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Гудз</a:t>
            </a:r>
            <a:r>
              <a:rPr lang="uk-UA" sz="4400" dirty="0"/>
              <a:t> </a:t>
            </a:r>
            <a:r>
              <a:rPr lang="uk-UA" sz="4400" dirty="0" smtClean="0"/>
              <a:t>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43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68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Гуменюк </a:t>
            </a:r>
            <a:r>
              <a:rPr lang="uk-UA" sz="4400" dirty="0" smtClean="0"/>
              <a:t>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7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33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Гунтик</a:t>
            </a:r>
            <a:r>
              <a:rPr lang="uk-UA" sz="4400" dirty="0"/>
              <a:t> </a:t>
            </a:r>
            <a:r>
              <a:rPr lang="uk-UA" sz="4400" dirty="0" smtClean="0"/>
              <a:t>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7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03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Гусак </a:t>
            </a:r>
            <a:r>
              <a:rPr lang="uk-UA" sz="4400" dirty="0" smtClean="0"/>
              <a:t>Лілії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5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7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64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Гуцул </a:t>
            </a:r>
            <a:r>
              <a:rPr lang="uk-UA" sz="4400" dirty="0" smtClean="0"/>
              <a:t>Зоряні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7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07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Даценко </a:t>
            </a:r>
            <a:r>
              <a:rPr lang="uk-UA" sz="4400" dirty="0" smtClean="0"/>
              <a:t>Олександрі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77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ГЛ21-22/49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0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Балабан </a:t>
            </a:r>
            <a:r>
              <a:rPr lang="uk-UA" sz="4800" dirty="0" smtClean="0"/>
              <a:t>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67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ГЛ21-22/05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08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Дворецькій</a:t>
            </a:r>
            <a:r>
              <a:rPr lang="uk-UA" sz="4400" dirty="0" smtClean="0"/>
              <a:t> Наталії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3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67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06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Демиді Катерині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013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Дикій Надії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9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688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18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Дідук</a:t>
            </a:r>
            <a:r>
              <a:rPr lang="uk-UA" sz="4400" dirty="0"/>
              <a:t> </a:t>
            </a:r>
            <a:r>
              <a:rPr lang="uk-UA" sz="4400" dirty="0" smtClean="0"/>
              <a:t>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12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688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3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Дрозд </a:t>
            </a:r>
            <a:r>
              <a:rPr lang="uk-UA" sz="4400" dirty="0" smtClean="0"/>
              <a:t>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688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75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Дужій Надії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688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71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Дутчак </a:t>
            </a:r>
            <a:r>
              <a:rPr lang="uk-UA" sz="4400" dirty="0" smtClean="0"/>
              <a:t>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688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32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Жизномірській</a:t>
            </a:r>
            <a:r>
              <a:rPr lang="uk-UA" sz="4400" dirty="0" smtClean="0"/>
              <a:t> 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14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688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79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Жук </a:t>
            </a:r>
            <a:r>
              <a:rPr lang="uk-UA" sz="4400" dirty="0" smtClean="0"/>
              <a:t>Тетяні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3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688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13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Загазей</a:t>
            </a:r>
            <a:r>
              <a:rPr lang="uk-UA" sz="4400" dirty="0"/>
              <a:t> </a:t>
            </a:r>
            <a:r>
              <a:rPr lang="uk-UA" sz="4400" dirty="0" smtClean="0"/>
              <a:t>Оксані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688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ГЛ21-22/59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07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/>
              <a:t>Балящук</a:t>
            </a:r>
            <a:r>
              <a:rPr lang="uk-UA" sz="4800" dirty="0"/>
              <a:t> </a:t>
            </a:r>
            <a:r>
              <a:rPr lang="uk-UA" sz="4800" dirty="0" smtClean="0"/>
              <a:t>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12 годин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ГЛ21-22/06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34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Загребельній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59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Зазяблій</a:t>
            </a:r>
            <a:r>
              <a:rPr lang="uk-UA" sz="4400" dirty="0" smtClean="0"/>
              <a:t> Надії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97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Заїці Лідії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13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Залецькій</a:t>
            </a:r>
            <a:r>
              <a:rPr lang="uk-UA" sz="4400" dirty="0" smtClean="0"/>
              <a:t> Лілії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17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Зарихті</a:t>
            </a:r>
            <a:r>
              <a:rPr lang="uk-UA" sz="4400" dirty="0" smtClean="0"/>
              <a:t> Ользі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6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Заяць</a:t>
            </a:r>
            <a:r>
              <a:rPr lang="uk-UA" sz="4400" dirty="0"/>
              <a:t> Ірина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24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3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Злепко</a:t>
            </a:r>
            <a:r>
              <a:rPr lang="uk-UA" sz="4400" dirty="0"/>
              <a:t> </a:t>
            </a:r>
            <a:r>
              <a:rPr lang="uk-UA" sz="4400" dirty="0" smtClean="0"/>
              <a:t>Галині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44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Зуляк</a:t>
            </a:r>
            <a:r>
              <a:rPr lang="uk-UA" sz="4400" dirty="0"/>
              <a:t> </a:t>
            </a:r>
            <a:r>
              <a:rPr lang="uk-UA" sz="4400" dirty="0" smtClean="0"/>
              <a:t>Галині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63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20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Іваник </a:t>
            </a:r>
            <a:r>
              <a:rPr lang="uk-UA" sz="4400" dirty="0" smtClean="0"/>
              <a:t>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67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40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Іордан</a:t>
            </a:r>
            <a:r>
              <a:rPr lang="uk-UA" sz="4400" dirty="0"/>
              <a:t> </a:t>
            </a:r>
            <a:r>
              <a:rPr lang="uk-UA" sz="4400" dirty="0" smtClean="0"/>
              <a:t>Лесі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99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ГЛ21-22/69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15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/>
              <a:t>Баранніковій</a:t>
            </a:r>
            <a:r>
              <a:rPr lang="uk-UA" sz="4800" dirty="0" smtClean="0"/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години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ГЛ21-22/07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0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Кавецькій</a:t>
            </a:r>
            <a:r>
              <a:rPr lang="uk-UA" sz="4400" dirty="0" smtClean="0"/>
              <a:t> 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14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0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Кавецькій</a:t>
            </a:r>
            <a:r>
              <a:rPr lang="uk-UA" sz="4400" dirty="0" smtClean="0"/>
              <a:t> Світлані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11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Кадило </a:t>
            </a:r>
            <a:r>
              <a:rPr lang="uk-UA" sz="4400" dirty="0" smtClean="0"/>
              <a:t>Людмилі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3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78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Канак</a:t>
            </a:r>
            <a:r>
              <a:rPr lang="uk-UA" sz="4400" dirty="0"/>
              <a:t>  </a:t>
            </a:r>
            <a:r>
              <a:rPr lang="uk-UA" sz="4400" dirty="0" smtClean="0"/>
              <a:t>Валентині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6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Качановій 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14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95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Климко </a:t>
            </a:r>
            <a:r>
              <a:rPr lang="uk-UA" sz="4400" dirty="0" smtClean="0"/>
              <a:t>Оксані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20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Кліщ </a:t>
            </a:r>
            <a:r>
              <a:rPr lang="uk-UA" sz="4400" dirty="0" smtClean="0"/>
              <a:t>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01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Клос</a:t>
            </a:r>
            <a:r>
              <a:rPr lang="uk-UA" sz="4400" dirty="0"/>
              <a:t> </a:t>
            </a:r>
            <a:r>
              <a:rPr lang="uk-UA" sz="4400" dirty="0" smtClean="0"/>
              <a:t>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1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Кобилянській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19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Ковальчук </a:t>
            </a:r>
            <a:r>
              <a:rPr lang="uk-UA" sz="4400" dirty="0" smtClean="0"/>
              <a:t>Лесі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5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21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ГЛ21-22/79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3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/>
              <a:t>Басістій</a:t>
            </a:r>
            <a:r>
              <a:rPr lang="uk-UA" sz="4800" dirty="0" smtClean="0"/>
              <a:t>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3 години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9955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ГЛ21-22/08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3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Козак </a:t>
            </a:r>
            <a:r>
              <a:rPr lang="uk-UA" sz="4400" dirty="0" smtClean="0"/>
              <a:t>Ользі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95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Колісник </a:t>
            </a:r>
            <a:r>
              <a:rPr lang="uk-UA" sz="4400" dirty="0" smtClean="0"/>
              <a:t>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20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Колодій </a:t>
            </a:r>
            <a:r>
              <a:rPr lang="uk-UA" sz="4400" dirty="0" smtClean="0"/>
              <a:t>Аллі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4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Колодійчук</a:t>
            </a:r>
            <a:r>
              <a:rPr lang="uk-UA" sz="4400" dirty="0"/>
              <a:t> Євгенія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1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Комащук</a:t>
            </a:r>
            <a:r>
              <a:rPr lang="uk-UA" sz="4400" dirty="0"/>
              <a:t> </a:t>
            </a:r>
            <a:r>
              <a:rPr lang="uk-UA" sz="4400" dirty="0" smtClean="0"/>
              <a:t>Марії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19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Копко</a:t>
            </a:r>
            <a:r>
              <a:rPr lang="uk-UA" sz="4400" dirty="0"/>
              <a:t> </a:t>
            </a:r>
            <a:r>
              <a:rPr lang="uk-UA" sz="4400" dirty="0" smtClean="0"/>
              <a:t>Валентині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3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72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Корнят</a:t>
            </a:r>
            <a:r>
              <a:rPr lang="uk-UA" sz="4400" dirty="0"/>
              <a:t> </a:t>
            </a:r>
            <a:r>
              <a:rPr lang="uk-UA" sz="4400" dirty="0" smtClean="0"/>
              <a:t>Оксані 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06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/>
              <a:t>Костюк </a:t>
            </a:r>
            <a:r>
              <a:rPr lang="uk-UA" sz="4400" dirty="0" smtClean="0"/>
              <a:t>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8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71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Коцюрубі</a:t>
            </a:r>
            <a:r>
              <a:rPr lang="uk-UA" sz="4400" dirty="0" smtClean="0"/>
              <a:t> 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03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Кошин</a:t>
            </a:r>
            <a:r>
              <a:rPr lang="uk-UA" sz="4400" dirty="0"/>
              <a:t> </a:t>
            </a:r>
            <a:r>
              <a:rPr lang="uk-UA" sz="4400" dirty="0" smtClean="0"/>
              <a:t>Любові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5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ГЛ21-22/89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55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Бей </a:t>
            </a:r>
            <a:r>
              <a:rPr lang="uk-UA" sz="4800" dirty="0" smtClean="0"/>
              <a:t>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>
                <a:solidFill>
                  <a:prstClr val="black"/>
                </a:solidFill>
              </a:rPr>
              <a:t>. в обсязі</a:t>
            </a: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14 годин 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5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ГЛ21-22/09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4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Крайчак</a:t>
            </a:r>
            <a:r>
              <a:rPr lang="uk-UA" sz="4400" dirty="0"/>
              <a:t> </a:t>
            </a:r>
            <a:r>
              <a:rPr lang="uk-UA" sz="4400" dirty="0" smtClean="0"/>
              <a:t>Наталії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98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ГЛ21-22/90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54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Крушельницькій Світлані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182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ГЛ21-22/91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76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Кубішин</a:t>
            </a:r>
            <a:r>
              <a:rPr lang="uk-UA" sz="4400" dirty="0"/>
              <a:t> </a:t>
            </a:r>
            <a:r>
              <a:rPr lang="uk-UA" sz="4400" dirty="0" smtClean="0"/>
              <a:t>Лесі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6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8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ГЛ21-22/92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9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Кунцьо</a:t>
            </a:r>
            <a:r>
              <a:rPr lang="uk-UA" sz="4400" dirty="0"/>
              <a:t>  </a:t>
            </a:r>
            <a:r>
              <a:rPr lang="uk-UA" sz="4400" dirty="0" smtClean="0"/>
              <a:t>Надії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10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8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ГЛ21-22/93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06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Курус</a:t>
            </a:r>
            <a:r>
              <a:rPr lang="uk-UA" sz="4400" dirty="0"/>
              <a:t> </a:t>
            </a:r>
            <a:r>
              <a:rPr lang="uk-UA" sz="4400" dirty="0" smtClean="0"/>
              <a:t>Ірині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8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ГЛ21-22/94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53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Кучерук</a:t>
            </a:r>
            <a:r>
              <a:rPr lang="uk-UA" sz="4400" dirty="0"/>
              <a:t> </a:t>
            </a:r>
            <a:r>
              <a:rPr lang="uk-UA" sz="4400" dirty="0" smtClean="0"/>
              <a:t>Світлані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0 годин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8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ГЛ21-22/95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46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cap="small" dirty="0" err="1" smtClean="0"/>
              <a:t>Л</a:t>
            </a:r>
            <a:r>
              <a:rPr lang="uk-UA" sz="4400" dirty="0" err="1" smtClean="0"/>
              <a:t>абінській</a:t>
            </a:r>
            <a:r>
              <a:rPr lang="uk-UA" sz="4400" dirty="0" smtClean="0"/>
              <a:t> Марії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4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8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ГЛ21-22/96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65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/>
              <a:t>Ланг</a:t>
            </a:r>
            <a:r>
              <a:rPr lang="uk-UA" sz="4400" dirty="0"/>
              <a:t>  </a:t>
            </a:r>
            <a:r>
              <a:rPr lang="uk-UA" sz="4400" dirty="0" smtClean="0"/>
              <a:t>Людмилі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8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ГЛ21-22/97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6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/>
              <a:t>Лебедєвій</a:t>
            </a:r>
            <a:r>
              <a:rPr lang="uk-UA" sz="4400" dirty="0" smtClean="0"/>
              <a:t> Тетяні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2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8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ГЛ21-22/98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495" y="2458661"/>
            <a:ext cx="5183094" cy="299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61231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/>
              <a:t>Левицькій Тетяні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587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методичних заходах 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2021-2022 </a:t>
            </a:r>
            <a:r>
              <a:rPr lang="uk-UA" sz="1943" b="1" dirty="0" err="1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 в обсязі</a:t>
            </a:r>
            <a:endParaRPr lang="uk-UA" sz="1943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schemeClr val="accent1">
                    <a:lumMod val="75000"/>
                  </a:schemeClr>
                </a:solidFill>
              </a:rPr>
              <a:t>3 години</a:t>
            </a:r>
            <a:endParaRPr lang="uk-UA" sz="1943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 rot="5400000">
            <a:off x="958326" y="-915496"/>
            <a:ext cx="1652965" cy="3641608"/>
          </a:xfrm>
          <a:prstGeom prst="triangle">
            <a:avLst>
              <a:gd name="adj" fmla="val 71386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E2A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0" y="5640724"/>
            <a:ext cx="1447127" cy="1447127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35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727" b="1" dirty="0">
                <a:solidFill>
                  <a:prstClr val="black"/>
                </a:solidFill>
              </a:rPr>
              <a:t>ЛІЦЕНЗІЯ 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36014" y="1686134"/>
            <a:ext cx="578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№ </a:t>
            </a:r>
            <a:r>
              <a:rPr lang="uk-UA" sz="4000" dirty="0" smtClean="0">
                <a:ln>
                  <a:solidFill>
                    <a:prstClr val="white"/>
                  </a:solidFill>
                </a:ln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ГЛ21-22/99</a:t>
            </a:r>
            <a:endParaRPr lang="uk-UA" sz="4000" dirty="0">
              <a:ln>
                <a:solidFill>
                  <a:prstClr val="white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72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</TotalTime>
  <Words>5502</Words>
  <Application>Microsoft Office PowerPoint</Application>
  <PresentationFormat>Произвольный</PresentationFormat>
  <Paragraphs>1800</Paragraphs>
  <Slides>100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100</vt:i4>
      </vt:variant>
    </vt:vector>
  </HeadingPairs>
  <TitlesOfParts>
    <vt:vector size="104" baseType="lpstr">
      <vt:lpstr>Arial</vt:lpstr>
      <vt:lpstr>Calibri</vt:lpstr>
      <vt:lpstr>Impact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Гість</dc:creator>
  <cp:lastModifiedBy>vip-fast</cp:lastModifiedBy>
  <cp:revision>19</cp:revision>
  <dcterms:created xsi:type="dcterms:W3CDTF">2022-05-27T11:52:41Z</dcterms:created>
  <dcterms:modified xsi:type="dcterms:W3CDTF">2022-06-09T07:18:53Z</dcterms:modified>
</cp:coreProperties>
</file>