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9" r:id="rId42"/>
    <p:sldId id="298" r:id="rId43"/>
    <p:sldId id="300" r:id="rId44"/>
    <p:sldId id="302" r:id="rId45"/>
    <p:sldId id="301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  <p:sldId id="352" r:id="rId96"/>
    <p:sldId id="353" r:id="rId97"/>
    <p:sldId id="354" r:id="rId98"/>
    <p:sldId id="355" r:id="rId99"/>
    <p:sldId id="356" r:id="rId100"/>
    <p:sldId id="357" r:id="rId101"/>
    <p:sldId id="358" r:id="rId102"/>
  </p:sldIdLst>
  <p:sldSz cx="10691813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2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2"/>
            <a:ext cx="9088041" cy="162043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3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6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545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0"/>
            <a:ext cx="2405658" cy="645022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40"/>
            <a:ext cx="7038777" cy="645022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69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19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3"/>
            <a:ext cx="9088041" cy="1501435"/>
          </a:xfrm>
        </p:spPr>
        <p:txBody>
          <a:bodyPr anchor="t"/>
          <a:lstStyle>
            <a:lvl1pPr algn="l">
              <a:defRPr sz="4317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5"/>
            <a:ext cx="9088041" cy="1653678"/>
          </a:xfrm>
        </p:spPr>
        <p:txBody>
          <a:bodyPr anchor="b"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93456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2pPr>
            <a:lvl3pPr marL="986912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3pPr>
            <a:lvl4pPr marL="148036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4pPr>
            <a:lvl5pPr marL="1973824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5pPr>
            <a:lvl6pPr marL="2467280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6pPr>
            <a:lvl7pPr marL="2960736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7pPr>
            <a:lvl8pPr marL="3454192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8pPr>
            <a:lvl9pPr marL="394764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22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1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5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06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2" y="1692178"/>
            <a:ext cx="4724074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2" y="2397397"/>
            <a:ext cx="4724074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4" y="1692178"/>
            <a:ext cx="4725931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4" y="2397397"/>
            <a:ext cx="4725931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97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24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2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300987"/>
            <a:ext cx="3517533" cy="1280945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3" y="300990"/>
            <a:ext cx="5977019" cy="6451973"/>
          </a:xfrm>
        </p:spPr>
        <p:txBody>
          <a:bodyPr/>
          <a:lstStyle>
            <a:lvl1pPr>
              <a:defRPr sz="3454"/>
            </a:lvl1pPr>
            <a:lvl2pPr>
              <a:defRPr sz="3022"/>
            </a:lvl2pPr>
            <a:lvl3pPr>
              <a:defRPr sz="2590"/>
            </a:lvl3pPr>
            <a:lvl4pPr>
              <a:defRPr sz="2159"/>
            </a:lvl4pPr>
            <a:lvl5pPr>
              <a:defRPr sz="2159"/>
            </a:lvl5pPr>
            <a:lvl6pPr>
              <a:defRPr sz="2159"/>
            </a:lvl6pPr>
            <a:lvl7pPr>
              <a:defRPr sz="2159"/>
            </a:lvl7pPr>
            <a:lvl8pPr>
              <a:defRPr sz="2159"/>
            </a:lvl8pPr>
            <a:lvl9pPr>
              <a:defRPr sz="21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2" y="1581934"/>
            <a:ext cx="3517533" cy="5171028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97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454"/>
            </a:lvl1pPr>
            <a:lvl2pPr marL="493456" indent="0">
              <a:buNone/>
              <a:defRPr sz="3022"/>
            </a:lvl2pPr>
            <a:lvl3pPr marL="986912" indent="0">
              <a:buNone/>
              <a:defRPr sz="2590"/>
            </a:lvl3pPr>
            <a:lvl4pPr marL="1480368" indent="0">
              <a:buNone/>
              <a:defRPr sz="2159"/>
            </a:lvl4pPr>
            <a:lvl5pPr marL="1973824" indent="0">
              <a:buNone/>
              <a:defRPr sz="2159"/>
            </a:lvl5pPr>
            <a:lvl6pPr marL="2467280" indent="0">
              <a:buNone/>
              <a:defRPr sz="2159"/>
            </a:lvl6pPr>
            <a:lvl7pPr marL="2960736" indent="0">
              <a:buNone/>
              <a:defRPr sz="2159"/>
            </a:lvl7pPr>
            <a:lvl8pPr marL="3454192" indent="0">
              <a:buNone/>
              <a:defRPr sz="2159"/>
            </a:lvl8pPr>
            <a:lvl9pPr marL="3947648" indent="0">
              <a:buNone/>
              <a:defRPr sz="21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22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6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01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07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86912" rtl="0" eaLnBrk="1" latinLnBrk="0" hangingPunct="1">
        <a:spcBef>
          <a:spcPct val="0"/>
        </a:spcBef>
        <a:buNone/>
        <a:defRPr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092" indent="-370092" algn="l" defTabSz="986912" rtl="0" eaLnBrk="1" latinLnBrk="0" hangingPunct="1">
        <a:spcBef>
          <a:spcPct val="20000"/>
        </a:spcBef>
        <a:buFont typeface="Arial" pitchFamily="34" charset="0"/>
        <a:buChar char="•"/>
        <a:defRPr sz="3454" kern="1200">
          <a:solidFill>
            <a:schemeClr val="tx1"/>
          </a:solidFill>
          <a:latin typeface="+mn-lt"/>
          <a:ea typeface="+mn-ea"/>
          <a:cs typeface="+mn-cs"/>
        </a:defRPr>
      </a:lvl1pPr>
      <a:lvl2pPr marL="801866" indent="-308410" algn="l" defTabSz="986912" rtl="0" eaLnBrk="1" latinLnBrk="0" hangingPunct="1">
        <a:spcBef>
          <a:spcPct val="20000"/>
        </a:spcBef>
        <a:buFont typeface="Arial" pitchFamily="34" charset="0"/>
        <a:buChar char="–"/>
        <a:defRPr sz="3022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spcBef>
          <a:spcPct val="20000"/>
        </a:spcBef>
        <a:buFont typeface="Arial" pitchFamily="34" charset="0"/>
        <a:buChar char="–"/>
        <a:defRPr sz="2159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spcBef>
          <a:spcPct val="20000"/>
        </a:spcBef>
        <a:buFont typeface="Arial" pitchFamily="34" charset="0"/>
        <a:buChar char="»"/>
        <a:defRPr sz="2159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54498" y="1635580"/>
            <a:ext cx="5912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Лозинській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3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31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Мандзій</a:t>
            </a:r>
            <a:r>
              <a:rPr lang="uk-UA" sz="4400" dirty="0"/>
              <a:t>  Людмилі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2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0481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Яськів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60548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ГЛ21-22/200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189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Яшкін</a:t>
            </a:r>
            <a:r>
              <a:rPr lang="uk-UA" sz="4400" dirty="0"/>
              <a:t> Руслані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20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ГЛ21-22/201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261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Мартинюк Богдані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32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1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Марункевич</a:t>
            </a:r>
            <a:r>
              <a:rPr lang="uk-UA" sz="4400" dirty="0"/>
              <a:t> Наталії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94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28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Марусин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089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547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Марчук Ользі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16 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9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90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Мацієвській</a:t>
            </a:r>
            <a:r>
              <a:rPr lang="uk-UA" sz="4400" dirty="0"/>
              <a:t> 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21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86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Мельник 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3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30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Мельничук Надії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 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368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492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Мельничук 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05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16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Мисливець Діані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5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3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ГЛ21-22/119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75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/>
              <a:t>Лопушинській</a:t>
            </a:r>
            <a:r>
              <a:rPr lang="uk-UA" sz="4800" dirty="0"/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38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Михайлишин</a:t>
            </a:r>
            <a:r>
              <a:rPr lang="uk-UA" sz="4400" dirty="0"/>
              <a:t> Ніні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260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Михайліву</a:t>
            </a:r>
            <a:r>
              <a:rPr lang="uk-UA" sz="4400" dirty="0"/>
              <a:t>  Петру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94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71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Мужилівській</a:t>
            </a:r>
            <a:r>
              <a:rPr lang="uk-UA" sz="4400" dirty="0"/>
              <a:t> 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570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778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Муляр Тамарі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15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78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Назарко Надії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45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23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Намаці</a:t>
            </a:r>
            <a:r>
              <a:rPr lang="uk-UA" sz="4400" dirty="0"/>
              <a:t> Наталії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500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Новій 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6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741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Ножак Людмилі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993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41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Огороднік</a:t>
            </a:r>
            <a:r>
              <a:rPr lang="uk-UA" sz="4400" dirty="0"/>
              <a:t> Руслані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3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77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Олійник 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6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ГЛ21-22/129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932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Лотоцькій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9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502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Островській Надії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9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067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Очеретнюк</a:t>
            </a:r>
            <a:r>
              <a:rPr lang="uk-UA" sz="4400" dirty="0"/>
              <a:t> Ірині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089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5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Палковій</a:t>
            </a:r>
            <a:r>
              <a:rPr lang="uk-UA" sz="4400" dirty="0"/>
              <a:t> Зоряні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15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508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Пальчик 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5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314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Паньків Валентині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9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699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08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Парацій</a:t>
            </a:r>
            <a:r>
              <a:rPr lang="uk-UA" sz="4400" dirty="0"/>
              <a:t> Лілії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9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028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Пархін</a:t>
            </a:r>
            <a:r>
              <a:rPr lang="uk-UA" sz="4400" dirty="0"/>
              <a:t> 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0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723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Пасічник Світлані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087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700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Пахольчишин</a:t>
            </a:r>
            <a:r>
              <a:rPr lang="uk-UA" sz="4400" dirty="0"/>
              <a:t> 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75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15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Пенкальській</a:t>
            </a:r>
            <a:r>
              <a:rPr lang="uk-UA" sz="4400" dirty="0"/>
              <a:t> Руслані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0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ГЛ21-22/139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34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/>
              <a:t>Луканюк</a:t>
            </a:r>
            <a:r>
              <a:rPr lang="uk-UA" sz="4800" dirty="0"/>
              <a:t> Марії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3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581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Переймі</a:t>
            </a:r>
            <a:r>
              <a:rPr lang="uk-UA" sz="4400" dirty="0"/>
              <a:t> Людмилі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3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658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Петриці</a:t>
            </a:r>
            <a:r>
              <a:rPr lang="uk-UA" sz="4400" dirty="0"/>
              <a:t> Любові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55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408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Петрокушин</a:t>
            </a:r>
            <a:r>
              <a:rPr lang="uk-UA" sz="4400" dirty="0"/>
              <a:t> Руслані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55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488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Пилипишин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699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3654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Пиріг 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9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538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6808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Писуляк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3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47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Підручняк 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33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362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Поврозник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88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464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Похилій Лілії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15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0792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Пошпур</a:t>
            </a:r>
            <a:r>
              <a:rPr lang="uk-UA" sz="4400" dirty="0"/>
              <a:t> 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ГЛ21-22/149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05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Луценко Аллі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7 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877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Простаковій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646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Процик</a:t>
            </a:r>
            <a:r>
              <a:rPr lang="uk-UA" sz="4400" dirty="0"/>
              <a:t> Богданні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969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852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Рачинській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644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80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Рій Вірі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11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9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320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Рудницькій 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3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7505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Рудяк 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7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115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Саві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210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Савінцевій</a:t>
            </a:r>
            <a:r>
              <a:rPr lang="uk-UA" sz="4400" dirty="0"/>
              <a:t> Людмилі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01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969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Сагайдак Вероніці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0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1356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Сапужак</a:t>
            </a:r>
            <a:r>
              <a:rPr lang="uk-UA" sz="4400" dirty="0"/>
              <a:t> Любомирі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ГЛ21-22/159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07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Лучко Олександрі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3429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Семенець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5910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Сеник Любові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3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9743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Сеньківу</a:t>
            </a:r>
            <a:r>
              <a:rPr lang="uk-UA" sz="4400" dirty="0"/>
              <a:t> Тарасу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5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13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1328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Синьовській</a:t>
            </a:r>
            <a:r>
              <a:rPr lang="uk-UA" sz="4400" dirty="0"/>
              <a:t> 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0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1706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Ситарю  Володимиру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01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Ситар Лесі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332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Січкарик</a:t>
            </a:r>
            <a:r>
              <a:rPr lang="uk-UA" sz="4400" dirty="0"/>
              <a:t>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5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4464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Скурській</a:t>
            </a:r>
            <a:r>
              <a:rPr lang="uk-UA" sz="4400" dirty="0"/>
              <a:t> Галині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18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029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Скушці</a:t>
            </a:r>
            <a:r>
              <a:rPr lang="uk-UA" sz="4400" dirty="0"/>
              <a:t> Олесі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4083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Смертіній</a:t>
            </a:r>
            <a:r>
              <a:rPr lang="uk-UA" sz="4400" dirty="0"/>
              <a:t> Олені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5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ГЛ21-22/169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156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Макогін Катерині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3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7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3068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Снітовській</a:t>
            </a:r>
            <a:r>
              <a:rPr lang="uk-UA" sz="4400" dirty="0"/>
              <a:t>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7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051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Сольник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481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494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Співак 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11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993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859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Стецик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200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40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Судомі Валентині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875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9527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Тарасюк Ларисі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7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2048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Тендицькій</a:t>
            </a:r>
            <a:r>
              <a:rPr lang="uk-UA" sz="4400" dirty="0"/>
              <a:t> Олені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86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1759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Тимофієнко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8509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130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Тимчуку</a:t>
            </a:r>
            <a:r>
              <a:rPr lang="uk-UA" sz="4400" dirty="0"/>
              <a:t> Володимиру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54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19360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Федорович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86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ГЛ21-22/179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35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Максим</a:t>
            </a:r>
            <a:r>
              <a:rPr lang="en-US" sz="4800" dirty="0"/>
              <a:t>’</a:t>
            </a:r>
            <a:r>
              <a:rPr lang="uk-UA" sz="4800" dirty="0"/>
              <a:t>як Софії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5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23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Федунець</a:t>
            </a:r>
            <a:r>
              <a:rPr lang="uk-UA" sz="4400" dirty="0"/>
              <a:t> Надії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0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9524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Флешар</a:t>
            </a:r>
            <a:r>
              <a:rPr lang="uk-UA" sz="4400" dirty="0"/>
              <a:t> Олександрі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05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051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Фляк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31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471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Форманюк</a:t>
            </a:r>
            <a:r>
              <a:rPr lang="uk-UA" sz="4400" dirty="0"/>
              <a:t> Зоряні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75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134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Франківській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15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984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Фурман Ганні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0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225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Ходяковій</a:t>
            </a:r>
            <a:r>
              <a:rPr lang="uk-UA" sz="4400" dirty="0"/>
              <a:t> Тетяні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6920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Цимбалюк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54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71441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Цідило 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7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89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03729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Чирській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ГЛ21-22/189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553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/>
              <a:t>Малюзі</a:t>
            </a:r>
            <a:r>
              <a:rPr lang="uk-UA" sz="4800" dirty="0"/>
              <a:t> Людмилі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ГЛ21-22/109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4132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Чіпак</a:t>
            </a:r>
            <a:r>
              <a:rPr lang="uk-UA" sz="4400" dirty="0"/>
              <a:t> Юлії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13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4580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Човніцькій</a:t>
            </a:r>
            <a:r>
              <a:rPr lang="uk-UA" sz="4400" dirty="0"/>
              <a:t>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3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7663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Шимківу</a:t>
            </a:r>
            <a:r>
              <a:rPr lang="uk-UA" sz="4400" dirty="0"/>
              <a:t> Дмитру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63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93679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Шуст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15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07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06653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Щербатій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53721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Южин</a:t>
            </a:r>
            <a:r>
              <a:rPr lang="uk-UA" sz="4400" dirty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7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3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4674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Юрин Світлані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5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6503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Якубишиній</a:t>
            </a:r>
            <a:r>
              <a:rPr lang="uk-UA" sz="4400" dirty="0"/>
              <a:t>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16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186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651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Ярмолик</a:t>
            </a:r>
            <a:r>
              <a:rPr lang="uk-UA" sz="4400" dirty="0"/>
              <a:t> 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79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Ярославській Вірі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5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ГЛ21-22/199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72174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</TotalTime>
  <Words>5759</Words>
  <Application>Microsoft Office PowerPoint</Application>
  <PresentationFormat>Довільний</PresentationFormat>
  <Paragraphs>1818</Paragraphs>
  <Slides>101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101</vt:i4>
      </vt:variant>
    </vt:vector>
  </HeadingPairs>
  <TitlesOfParts>
    <vt:vector size="105" baseType="lpstr">
      <vt:lpstr>Arial</vt:lpstr>
      <vt:lpstr>Calibri</vt:lpstr>
      <vt:lpstr>Impact</vt:lpstr>
      <vt:lpstr>1_Тема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user</cp:lastModifiedBy>
  <cp:revision>26</cp:revision>
  <dcterms:created xsi:type="dcterms:W3CDTF">2022-05-27T11:52:41Z</dcterms:created>
  <dcterms:modified xsi:type="dcterms:W3CDTF">2023-04-05T17:14:51Z</dcterms:modified>
</cp:coreProperties>
</file>