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</p:sldIdLst>
  <p:sldSz cx="10439400" cy="7559675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608F6-7BB8-41BE-8C09-593783E6C619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214F-E126-4648-A201-5C28997ECC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1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049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04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080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2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1495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50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711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389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770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81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66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1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240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95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0513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895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210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479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160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362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35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4715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0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0186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522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495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678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987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08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31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8206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88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1755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343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272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944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756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716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405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075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659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5232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936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09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392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9020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73847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5052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9928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1734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073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21252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369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6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4192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461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4579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0572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7765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99472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36908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0997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2246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1029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69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52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32224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5521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74812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7806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07173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7972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9997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76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76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19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2214F-E126-4648-A201-5C28997ECC3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7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3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6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17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70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32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12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0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13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1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3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84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8A1C-E613-4EBC-B270-F9EE020A0A10}" type="datetimeFigureOut">
              <a:rPr lang="uk-UA" smtClean="0"/>
              <a:t>05.04.2023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C8BB-4D8F-40D5-B369-53419427045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83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0" y="7001953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33405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646980" y="2891452"/>
            <a:ext cx="5570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Грабовська Олександра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2519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03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Гунтик Ольга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1137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Заруба Валентина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3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0114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Журба Тетяна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5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0114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740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Гандзій Наталія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9794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Мужилівська Ольга 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8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9794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Сватенко Вікторія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9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9794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456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Мазник  Валентина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9794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86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Козак Ольга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2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2358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31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Огороднік Руслана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3000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№7/19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655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Бараннікова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Галина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2382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82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Балабан Галина 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4960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86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Бойчук Віра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0114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Скурська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9091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Зазябла Надія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9091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562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Васютинська Ольга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9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9091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68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Дика Надія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2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9091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Ситар Володимир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976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Кавецька Світлана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7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0916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Тимофієнко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335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239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Григор</a:t>
            </a:r>
            <a:r>
              <a:rPr lang="en-US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’</a:t>
            </a:r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єва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Лариса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2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976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№7/29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916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Сольник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2382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792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Горішна  Галина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17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419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023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Максим</a:t>
            </a:r>
            <a:r>
              <a:rPr lang="en-US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’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як Софія</a:t>
            </a:r>
            <a:endParaRPr lang="x-none" sz="7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2038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503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Пенкальська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Руслана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0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015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97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Яськів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73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2938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766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Савінцева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Людмила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4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0694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Балящук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Марія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15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419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18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Базунова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Руслана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1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900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623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Качанова Ірина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2128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986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Очеретнюк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Ірина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6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259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20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Бойко Оксана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900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№7/39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988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Дрозд Ольга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2062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5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Зарихта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Ольга 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175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Ходякова Тетяна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8191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727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Ковальчук Леся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5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048998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406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Дудяк Олександра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6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0694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12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Фляк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39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8450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330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Співак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2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175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0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Шуст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9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656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866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Рудяк Ольга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2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69274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047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Сосінська Тетяна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00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015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9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Лопушинська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07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656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№7/49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16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Забазнова Тетяна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1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4787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Зуляк Галина 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0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900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Клос Ірина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26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0345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844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Загребельна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2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00340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Грицьків Ірина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5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419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660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Пилипишин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9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175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867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Гуменюк Оксана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5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900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12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Кавецька Наталія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514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4381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786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Бей 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1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11470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Іваник Галина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8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740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902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Кобилянська Галина 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65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740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№7/59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Ножак Людмила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5268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93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Колодій Алла 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74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4381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880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Іордан Леся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5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3000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530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Бережинська Антоніна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356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265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682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Смертіна Олена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7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39005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33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Вальчак Ганна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15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1656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156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Галан Оксана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80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4381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811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Гіль Оксана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0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4862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657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Вороняк Тетяна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95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28398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85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Підручняк Ольга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84221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55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Колісник Ірина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095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848623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№7/69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54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Галатюк Ольга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5268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Нова 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Марія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3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73320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№7/70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597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Мельник Марія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1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635424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№7/71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5678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err="1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Божаківська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 Мирослава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73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709162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№7/72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Ремеза Марія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41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73731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№7/73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4068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Б</a:t>
            </a:r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ереза Людмила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749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69133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№7/74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597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Луканюк Марія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06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733207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№7/75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77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Михайлів Петро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65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71079"/>
            <a:ext cx="7738016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№7/76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296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Пошпур Марія</a:t>
            </a:r>
            <a:endParaRPr lang="x-none" sz="4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3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46269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№7/8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Рій Віра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0E1A54B-F681-43A1-A680-702516434165}"/>
              </a:ext>
            </a:extLst>
          </p:cNvPr>
          <p:cNvSpPr/>
          <p:nvPr/>
        </p:nvSpPr>
        <p:spPr>
          <a:xfrm>
            <a:off x="21238" y="6988774"/>
            <a:ext cx="10439400" cy="37770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 управління освіти і науки ТМР від 17.11.2022 № 345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«</a:t>
            </a:r>
            <a:r>
              <a:rPr lang="ru-RU" sz="1475" b="1" dirty="0">
                <a:latin typeface="Arial Narrow" panose="020B0606020202030204" pitchFamily="34" charset="0"/>
              </a:rPr>
              <a:t>НАРАТИВИ СУЧАСНОГО ОСВІТНЬОГО ПРОСТОРУ: </a:t>
            </a:r>
          </a:p>
          <a:p>
            <a:pPr algn="ctr"/>
            <a:r>
              <a:rPr lang="ru-RU" sz="1475" b="1" dirty="0">
                <a:latin typeface="Arial Narrow" panose="020B0606020202030204" pitchFamily="34" charset="0"/>
              </a:rPr>
              <a:t>ІНСТРУМЕНТИ, ЗАСОБИ, МЕХАНІЗМИ</a:t>
            </a:r>
            <a:r>
              <a:rPr lang="uk-UA" sz="1475" b="1" dirty="0"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latin typeface="Arial Narrow" panose="020B0606020202030204" pitchFamily="34" charset="0"/>
              </a:rPr>
              <a:t>2 год</a:t>
            </a:r>
            <a:endParaRPr lang="x-none" sz="1475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452681" cy="1389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8430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569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№7/9</a:t>
            </a:r>
            <a:endParaRPr lang="uk-UA" sz="843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/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1230627" y="5678862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pPr lvl="0"/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lvl="0"/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pPr lvl="0"/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295970-06FF-4B77-8334-C336738AC964}"/>
              </a:ext>
            </a:extLst>
          </p:cNvPr>
          <p:cNvSpPr txBox="1"/>
          <p:nvPr/>
        </p:nvSpPr>
        <p:spPr>
          <a:xfrm rot="16200000">
            <a:off x="8974887" y="2984558"/>
            <a:ext cx="2527397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8" b="1" dirty="0"/>
              <a:t>Тернопіль 2022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96"/>
          <a:stretch/>
        </p:blipFill>
        <p:spPr>
          <a:xfrm>
            <a:off x="3364438" y="553962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3C1A56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3C1A56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2B207-B649-459B-913A-BDED4BF44D49}"/>
              </a:ext>
            </a:extLst>
          </p:cNvPr>
          <p:cNvSpPr txBox="1"/>
          <p:nvPr/>
        </p:nvSpPr>
        <p:spPr>
          <a:xfrm>
            <a:off x="746830" y="285724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92D050"/>
                </a:solidFill>
                <a:effectLst/>
                <a:latin typeface="Impact" panose="020B0806030902050204" pitchFamily="34" charset="0"/>
                <a:ea typeface="Calibri" panose="020F0502020204030204" pitchFamily="34" charset="0"/>
              </a:rPr>
              <a:t>Ленько Оксана</a:t>
            </a:r>
            <a:endParaRPr lang="x-none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21238" y="173261"/>
            <a:ext cx="10439400" cy="188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DEF3E-20CF-4D2F-A6ED-C57DC2B2D7E3}"/>
              </a:ext>
            </a:extLst>
          </p:cNvPr>
          <p:cNvSpPr txBox="1"/>
          <p:nvPr/>
        </p:nvSpPr>
        <p:spPr>
          <a:xfrm rot="16200000">
            <a:off x="8882559" y="3230891"/>
            <a:ext cx="2160656" cy="546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uk-UA" sz="2951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6.0</a:t>
            </a:r>
            <a:endParaRPr lang="x-none" sz="2951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-10883" y="382050"/>
            <a:ext cx="10439400" cy="11299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/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97" y="6353049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52" y="543985"/>
            <a:ext cx="2437358" cy="9270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9232" t="31429" r="24642" b="28411"/>
          <a:stretch/>
        </p:blipFill>
        <p:spPr>
          <a:xfrm>
            <a:off x="6315702" y="3143084"/>
            <a:ext cx="3414392" cy="3177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68" y="6180613"/>
            <a:ext cx="1079326" cy="10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5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4944</Words>
  <Application>Microsoft Office PowerPoint</Application>
  <PresentationFormat>Довільний</PresentationFormat>
  <Paragraphs>1520</Paragraphs>
  <Slides>76</Slides>
  <Notes>76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76</vt:i4>
      </vt:variant>
    </vt:vector>
  </HeadingPairs>
  <TitlesOfParts>
    <vt:vector size="83" baseType="lpstr">
      <vt:lpstr>Arial</vt:lpstr>
      <vt:lpstr>Arial Narrow</vt:lpstr>
      <vt:lpstr>Calibri</vt:lpstr>
      <vt:lpstr>Calibri Light</vt:lpstr>
      <vt:lpstr>Impact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Гість</dc:creator>
  <cp:lastModifiedBy>user</cp:lastModifiedBy>
  <cp:revision>12</cp:revision>
  <cp:lastPrinted>2022-11-22T13:09:44Z</cp:lastPrinted>
  <dcterms:created xsi:type="dcterms:W3CDTF">2022-11-22T12:50:57Z</dcterms:created>
  <dcterms:modified xsi:type="dcterms:W3CDTF">2023-04-05T17:20:46Z</dcterms:modified>
</cp:coreProperties>
</file>