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</p:sldIdLst>
  <p:sldSz cx="10439400" cy="7559675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1A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13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8608F6-7BB8-41BE-8C09-593783E6C619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298575" y="1143000"/>
            <a:ext cx="42608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62214F-E126-4648-A201-5C28997ECC3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349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414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0494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71046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9080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8285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14958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6504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24711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53898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87704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818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66641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9172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82401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89593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05138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7895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4210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54799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01606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73626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29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4356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847150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503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570186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352280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64957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26785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69878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7083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5319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88206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39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1884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531755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63438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12720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49449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975611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771629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6840579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207540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06595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9352320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49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9367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90097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8392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49020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3847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750521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999289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9817340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4207311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12529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36907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59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765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041924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046198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345790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0572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477657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399472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369088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309975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224623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810291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69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6521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232224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255211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748125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780642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907173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79721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999713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76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67634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9191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2214F-E126-4648-A201-5C28997ECC3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676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2955" y="1237197"/>
            <a:ext cx="887349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970580"/>
            <a:ext cx="782955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uk-UA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13367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063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6" y="402483"/>
            <a:ext cx="2250996" cy="6406475"/>
          </a:xfrm>
        </p:spPr>
        <p:txBody>
          <a:bodyPr vert="eaVert"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10" y="402483"/>
            <a:ext cx="6622494" cy="6406475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17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70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2" y="1884671"/>
            <a:ext cx="9003983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2" y="5059035"/>
            <a:ext cx="9003983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322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2012414"/>
            <a:ext cx="4436745" cy="4796544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54122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402484"/>
            <a:ext cx="9003983" cy="1461188"/>
          </a:xfrm>
        </p:spPr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70" y="1853171"/>
            <a:ext cx="44163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0" y="2761381"/>
            <a:ext cx="441635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7" y="1853171"/>
            <a:ext cx="443810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7" y="2761381"/>
            <a:ext cx="4438105" cy="4061576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7067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613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912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1088455"/>
            <a:ext cx="528494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934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503978"/>
            <a:ext cx="336697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1088455"/>
            <a:ext cx="528494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2267902"/>
            <a:ext cx="336697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084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402484"/>
            <a:ext cx="9003983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2012414"/>
            <a:ext cx="9003983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B8A1C-E613-4EBC-B270-F9EE020A0A10}" type="datetimeFigureOut">
              <a:rPr lang="uk-UA" smtClean="0"/>
              <a:t>05.04.2023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7006700"/>
            <a:ext cx="352329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7006700"/>
            <a:ext cx="2348865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DC8BB-4D8F-40D5-B369-53419427045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4833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0" y="7001953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33405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646980" y="2891452"/>
            <a:ext cx="55707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latin typeface="Impact" panose="020B0806030902050204" pitchFamily="34" charset="0"/>
                <a:ea typeface="Calibri" panose="020F0502020204030204" pitchFamily="34" charset="0"/>
              </a:rPr>
              <a:t>Грабовська Олександра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2519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031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Гунтик Ольга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30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1137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2338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Заруба Валентина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3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0114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191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Журба Тетяна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50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0114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7401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Гандзій Наталія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578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9794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629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Мужилівська Ольга 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48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9794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2066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Сватенко Вікторія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91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9794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4563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Мазник  Валентина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2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9794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8618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Козак Ольга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29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2358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3169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Огороднік Руслана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3000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№7/19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655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Бараннікова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Галина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2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2382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8298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Балабан Галина 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822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4960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869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Бойчук Віра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99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0114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9388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Скурська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54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9091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083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Зазябла Надія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84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9091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5624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Васютинська Ольга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39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9091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6837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Дика Надія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923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9091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1985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Ситар Володимир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859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976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3973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Кавецька Світлана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796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0916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7195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Тимофієнко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99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335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239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Григор</a:t>
            </a:r>
            <a:r>
              <a:rPr lang="en-US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’</a:t>
            </a:r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єва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Лариса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722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976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№7/29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9164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Сольник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6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2382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7925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Горішна  Галина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175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419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023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Максим</a:t>
            </a:r>
            <a:r>
              <a:rPr lang="en-US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’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як Софія</a:t>
            </a:r>
            <a:endParaRPr lang="x-none" sz="72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39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2038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5035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Пенкальська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Руслана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850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015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97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Яськів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473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2938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766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Савінцева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Людмила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640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0694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576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Балящук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Марія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15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419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1841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Базунова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Руслана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1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900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6231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Качанова Ірина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12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2128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9869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Очеретнюк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Ірина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765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259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207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Бойко Оксана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537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900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№7/39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9883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Дрозд Ольга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55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2062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56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Зарихта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Ольга 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604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175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9308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Ходякова Тетяна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346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8191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7273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Ковальчук Леся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957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8048998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4069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Дудяк Олександра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606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0694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127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Фляк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392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8450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3307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Співак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028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175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0874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Шуст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1790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656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8662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Рудяк Ольга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942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69274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047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Сосінська Тетяна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6006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015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9295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Лопушинська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075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656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№7/49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1665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Забазнова Тетяна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316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4787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576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Зуляк Галина 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008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900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5891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Клос Ірина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6263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0345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8445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Загребельна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5228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00340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91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Грицьків Ірина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69574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419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6609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Пилипишин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6491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175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8676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Гуменюк Оксана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11547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900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1232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Кавецька Наталія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3514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4381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786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Бей 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8312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11470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345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Іваник Галина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186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740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9023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Кобилянська Галина 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657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740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№7/59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9276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Ножак Людмила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693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5268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939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Колодій Алла 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674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4381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8809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Іордан Леся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551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3000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53030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Бережинська Антоніна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356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265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682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Смертіна Олена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11763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39005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339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Вальчак Ганна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315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1656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1563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Галан Оксана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0801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4381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811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Гіль Оксана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8016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84862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6577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Вороняк Тетяна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6695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728398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857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Підручняк Ольга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1165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84221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5525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Колісник Ірина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10956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848623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№7/69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540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Галатюк Ольга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737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5268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2640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Нова 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Марія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0030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73320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№7/70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5971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Мельник Марія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71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635424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№7/71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56781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 err="1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Божаківська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 Мирослава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7739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709162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№7/72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223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Ремеза Марія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841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73731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№7/73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40687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latin typeface="Impact" panose="020B0806030902050204" pitchFamily="34" charset="0"/>
                <a:ea typeface="Calibri" panose="020F0502020204030204" pitchFamily="34" charset="0"/>
              </a:rPr>
              <a:t>Б</a:t>
            </a:r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ереза Людмила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749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69133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№7/74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5977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Луканюк Марія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3806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733207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№7/75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7781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Михайлів Петро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065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71079"/>
            <a:ext cx="7738016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№7/76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2960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Пошпур Марія</a:t>
            </a:r>
            <a:endParaRPr lang="x-none" sz="4000" b="1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3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46269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№7/8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1983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Рій Віра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273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id="{40E1A54B-F681-43A1-A680-702516434165}"/>
              </a:ext>
            </a:extLst>
          </p:cNvPr>
          <p:cNvSpPr/>
          <p:nvPr/>
        </p:nvSpPr>
        <p:spPr>
          <a:xfrm>
            <a:off x="21238" y="6988774"/>
            <a:ext cx="10439400" cy="377701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Наказ  управління освіти і науки ТМР від 17.11.2022 № 345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A7F1A5-516D-4CE1-A48C-509A1A45D618}"/>
              </a:ext>
            </a:extLst>
          </p:cNvPr>
          <p:cNvSpPr txBox="1"/>
          <p:nvPr/>
        </p:nvSpPr>
        <p:spPr>
          <a:xfrm>
            <a:off x="168142" y="4726011"/>
            <a:ext cx="6538740" cy="773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«</a:t>
            </a:r>
            <a:r>
              <a:rPr lang="ru-RU" sz="1475" b="1" dirty="0">
                <a:latin typeface="Arial Narrow" panose="020B0606020202030204" pitchFamily="34" charset="0"/>
              </a:rPr>
              <a:t>НАРАТИВИ СУЧАСНОГО ОСВІТНЬОГО ПРОСТОРУ: </a:t>
            </a:r>
          </a:p>
          <a:p>
            <a:pPr algn="ctr"/>
            <a:r>
              <a:rPr lang="ru-RU" sz="1475" b="1" dirty="0">
                <a:latin typeface="Arial Narrow" panose="020B0606020202030204" pitchFamily="34" charset="0"/>
              </a:rPr>
              <a:t>ІНСТРУМЕНТИ, ЗАСОБИ, МЕХАНІЗМИ</a:t>
            </a:r>
            <a:r>
              <a:rPr lang="uk-UA" sz="1475" b="1" dirty="0">
                <a:latin typeface="Arial Narrow" panose="020B0606020202030204" pitchFamily="34" charset="0"/>
              </a:rPr>
              <a:t>»</a:t>
            </a:r>
          </a:p>
          <a:p>
            <a:pPr algn="ctr"/>
            <a:r>
              <a:rPr lang="uk-UA" sz="1475" b="1" dirty="0">
                <a:latin typeface="Arial Narrow" panose="020B0606020202030204" pitchFamily="34" charset="0"/>
              </a:rPr>
              <a:t>2 год</a:t>
            </a:r>
            <a:endParaRPr lang="x-none" sz="1475" b="1" dirty="0">
              <a:latin typeface="Arial Narrow" panose="020B0606020202030204" pitchFamily="34" charset="0"/>
            </a:endParaRPr>
          </a:p>
        </p:txBody>
      </p:sp>
      <p:sp>
        <p:nvSpPr>
          <p:cNvPr id="27" name="Прямоугольник 16">
            <a:extLst>
              <a:ext uri="{FF2B5EF4-FFF2-40B4-BE49-F238E27FC236}">
                <a16:creationId xmlns:a16="http://schemas.microsoft.com/office/drawing/2014/main" id="{AE93460A-3785-44A4-8F64-5A031D895FCC}"/>
              </a:ext>
            </a:extLst>
          </p:cNvPr>
          <p:cNvSpPr/>
          <p:nvPr/>
        </p:nvSpPr>
        <p:spPr>
          <a:xfrm>
            <a:off x="565234" y="1469847"/>
            <a:ext cx="7452681" cy="13896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uk-UA" sz="8430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СЕРТИФІКАТ </a:t>
            </a:r>
            <a:r>
              <a:rPr lang="uk-UA" sz="5691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№7/9</a:t>
            </a:r>
            <a:endParaRPr lang="uk-UA" sz="843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74D614-036A-4325-A409-C35354D278CF}"/>
              </a:ext>
            </a:extLst>
          </p:cNvPr>
          <p:cNvSpPr txBox="1"/>
          <p:nvPr/>
        </p:nvSpPr>
        <p:spPr>
          <a:xfrm>
            <a:off x="2867254" y="3618274"/>
            <a:ext cx="2807758" cy="38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897" dirty="0"/>
              <a:t>учасник(ця)</a:t>
            </a:r>
          </a:p>
        </p:txBody>
      </p:sp>
      <p:cxnSp>
        <p:nvCxnSpPr>
          <p:cNvPr id="30" name="Прямая соединительная линия 8">
            <a:extLst>
              <a:ext uri="{FF2B5EF4-FFF2-40B4-BE49-F238E27FC236}">
                <a16:creationId xmlns:a16="http://schemas.microsoft.com/office/drawing/2014/main" id="{B53EB359-960A-4D35-9AD8-2428FA1D231E}"/>
              </a:ext>
            </a:extLst>
          </p:cNvPr>
          <p:cNvCxnSpPr/>
          <p:nvPr/>
        </p:nvCxnSpPr>
        <p:spPr>
          <a:xfrm>
            <a:off x="752209" y="3618274"/>
            <a:ext cx="5691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Прямоугольник 22">
            <a:extLst>
              <a:ext uri="{FF2B5EF4-FFF2-40B4-BE49-F238E27FC236}">
                <a16:creationId xmlns:a16="http://schemas.microsoft.com/office/drawing/2014/main" id="{4BE49994-4627-4828-91A2-C1639CBFB046}"/>
              </a:ext>
            </a:extLst>
          </p:cNvPr>
          <p:cNvSpPr/>
          <p:nvPr/>
        </p:nvSpPr>
        <p:spPr>
          <a:xfrm>
            <a:off x="3338074" y="5696720"/>
            <a:ext cx="3091215" cy="1113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Директор Тернопільського комунального методичного центру науково-освітніх інновацій та моніторингу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          Галина ЛИТВИНЮК</a:t>
            </a:r>
          </a:p>
        </p:txBody>
      </p:sp>
      <p:sp>
        <p:nvSpPr>
          <p:cNvPr id="34" name="Прямоугольник 23">
            <a:extLst>
              <a:ext uri="{FF2B5EF4-FFF2-40B4-BE49-F238E27FC236}">
                <a16:creationId xmlns:a16="http://schemas.microsoft.com/office/drawing/2014/main" id="{AE705E6E-839B-4149-B60A-9C1FFDEC57BA}"/>
              </a:ext>
            </a:extLst>
          </p:cNvPr>
          <p:cNvSpPr/>
          <p:nvPr/>
        </p:nvSpPr>
        <p:spPr>
          <a:xfrm>
            <a:off x="1230627" y="5678862"/>
            <a:ext cx="2293992" cy="1283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Начальник </a:t>
            </a:r>
          </a:p>
          <a:p>
            <a:pPr lvl="0"/>
            <a:r>
              <a:rPr lang="uk-UA" sz="1106" dirty="0">
                <a:solidFill>
                  <a:prstClr val="black"/>
                </a:solidFill>
                <a:cs typeface="Calibri" panose="020F0502020204030204" pitchFamily="34" charset="0"/>
              </a:rPr>
              <a:t>Управління освіти і науки Тернопільської міської ради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  <a:p>
            <a:pPr lvl="0"/>
            <a:r>
              <a:rPr lang="uk-UA" sz="1106" b="1" dirty="0">
                <a:solidFill>
                  <a:prstClr val="black"/>
                </a:solidFill>
                <a:cs typeface="Calibri" panose="020F0502020204030204" pitchFamily="34" charset="0"/>
              </a:rPr>
              <a:t>                              Ольга ПОХИЛЯК</a:t>
            </a:r>
          </a:p>
          <a:p>
            <a:pPr lvl="0"/>
            <a:endParaRPr lang="uk-UA" sz="1106" dirty="0">
              <a:solidFill>
                <a:prstClr val="black"/>
              </a:solidFill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95970-06FF-4B77-8334-C336738AC964}"/>
              </a:ext>
            </a:extLst>
          </p:cNvPr>
          <p:cNvSpPr txBox="1"/>
          <p:nvPr/>
        </p:nvSpPr>
        <p:spPr>
          <a:xfrm rot="16200000">
            <a:off x="8974887" y="2984558"/>
            <a:ext cx="2527397" cy="416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108" b="1" dirty="0"/>
              <a:t>Тернопіль 2022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B3E94B-3927-43E4-95F0-EE3D59B6E2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5396"/>
          <a:stretch/>
        </p:blipFill>
        <p:spPr>
          <a:xfrm>
            <a:off x="3364438" y="553962"/>
            <a:ext cx="6871665" cy="590389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739453BD-C4B6-4AA6-8854-8B7559C7102A}"/>
              </a:ext>
            </a:extLst>
          </p:cNvPr>
          <p:cNvSpPr/>
          <p:nvPr/>
        </p:nvSpPr>
        <p:spPr>
          <a:xfrm>
            <a:off x="1487183" y="4027897"/>
            <a:ext cx="3995912" cy="67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897" dirty="0">
                <a:solidFill>
                  <a:srgbClr val="3C1A56"/>
                </a:solidFill>
                <a:latin typeface="Impact" panose="020B0806030902050204" pitchFamily="34" charset="0"/>
              </a:rPr>
              <a:t>ОСВІТНЬОГО ТРАНСФЕР-МІСТЕЧКА ІННОВАЦІЙНИХ МОЖЛИВОСТЕЙ </a:t>
            </a:r>
            <a:endParaRPr lang="x-none" sz="1897" dirty="0">
              <a:solidFill>
                <a:srgbClr val="3C1A56"/>
              </a:solidFill>
              <a:latin typeface="Impact" panose="020B080603090205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22B207-B649-459B-913A-BDED4BF44D49}"/>
              </a:ext>
            </a:extLst>
          </p:cNvPr>
          <p:cNvSpPr txBox="1"/>
          <p:nvPr/>
        </p:nvSpPr>
        <p:spPr>
          <a:xfrm>
            <a:off x="746830" y="2857244"/>
            <a:ext cx="34916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>
                <a:solidFill>
                  <a:srgbClr val="92D050"/>
                </a:solidFill>
                <a:effectLst/>
                <a:latin typeface="Impact" panose="020B0806030902050204" pitchFamily="34" charset="0"/>
                <a:ea typeface="Calibri" panose="020F0502020204030204" pitchFamily="34" charset="0"/>
              </a:rPr>
              <a:t>Ленько Оксана</a:t>
            </a:r>
            <a:endParaRPr lang="x-none" sz="40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44" name="Прямокутник 43">
            <a:extLst>
              <a:ext uri="{FF2B5EF4-FFF2-40B4-BE49-F238E27FC236}">
                <a16:creationId xmlns:a16="http://schemas.microsoft.com/office/drawing/2014/main" id="{30616108-09F0-4403-B5A0-6E8DC409D341}"/>
              </a:ext>
            </a:extLst>
          </p:cNvPr>
          <p:cNvSpPr/>
          <p:nvPr/>
        </p:nvSpPr>
        <p:spPr>
          <a:xfrm>
            <a:off x="21238" y="173261"/>
            <a:ext cx="10439400" cy="1888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CDEF3E-20CF-4D2F-A6ED-C57DC2B2D7E3}"/>
              </a:ext>
            </a:extLst>
          </p:cNvPr>
          <p:cNvSpPr txBox="1"/>
          <p:nvPr/>
        </p:nvSpPr>
        <p:spPr>
          <a:xfrm rot="16200000">
            <a:off x="8882559" y="3230891"/>
            <a:ext cx="2160656" cy="546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VERSION</a:t>
            </a:r>
            <a:r>
              <a:rPr lang="uk-UA" sz="2951" b="1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6.0</a:t>
            </a:r>
            <a:endParaRPr lang="x-none" sz="2951" b="1" dirty="0">
              <a:ln>
                <a:solidFill>
                  <a:schemeClr val="bg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id="{508C99E8-2B91-4465-9ED3-2F5CED30C265}"/>
              </a:ext>
            </a:extLst>
          </p:cNvPr>
          <p:cNvSpPr/>
          <p:nvPr/>
        </p:nvSpPr>
        <p:spPr>
          <a:xfrm>
            <a:off x="-10883" y="382050"/>
            <a:ext cx="10439400" cy="112995"/>
          </a:xfrm>
          <a:prstGeom prst="rect">
            <a:avLst/>
          </a:prstGeom>
          <a:solidFill>
            <a:srgbClr val="92D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1897"/>
          </a:p>
        </p:txBody>
      </p:sp>
      <p:sp>
        <p:nvSpPr>
          <p:cNvPr id="3" name="AutoShape 2" descr="data:image/png;base64,iVBORw0KGgoAAAANSUhEUgAABI4AAASOCAYAAACja2eZAAAACXBIWXMAAA7EAAAOxAGVKw4bAAAgAElEQVR4nOzbYY7junaFUTPw/GecMH9ygcbLvt1dFmUe6qw1AIEiKUr1FTzmnP/9AgAAAID/8F+7BwAAAABATc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CUcAAAAARMIRAAAAAJFwBAAAAEAkHAEAAAAQvXcP4A5jDEGMH5lzLrvWGGPZtf6xcnyrVb/fO8a3WuX17cZ+vs79PtcJ67Fap/Vdrfp5ulr1+60+vuo6nn98bs75P7vHsJrAAgAAAEAkHAEAAAAQCUcAAAAARMIRAAAAAJFwBAAAAEAkHAEAAAAQCUcAAAAARMIRAAAAAJFwBAAAAEAkHAEAAAAQCUcAAAAARMIRAAAAAJFwBAAAAEAkHAEAAAAQCUcAAAAARMIRAAAAAJFwBAAAAEAkHAEAAAAQCUcAAAAARO/dAwD+bIyxewhf5X6vmXMuvR5wpm5nKdecsF9OGGMnvl+gD+HoLznI6qj+0bB6r1S/345WrrH1raX6Wd/tfOl2vydw/vET9gv8u+rfHJ04X/7MT9UAAAAAiIQjAAAAACLhCAAAAIBIOAIAAAAgEo4AAAAAiIQjAAAAACLhCAAAAIBIOAIAAAAgEo4AAAAAiIQjAAAAACLhCAAAAIBIOAIAAAAgEo4AAAAAiIQjAAAAACLhCAAAAIBIOAIAAAAgEo4AAAAAiIQjAAAAAKL37gF0NMbYPYSvm3PuHgLwgRPOq5Xnyx33W318q60eY/X3xwlrslK3+12p49x1vGfYoeOzVv374GmEI6CcTi+CTvcKu61+3k74UO8WLp2pz1Z5fas/Hx3PP2AdP1UDAAAAIBKOAAAAAIiEIwAAAAAi4QgAAACASDgCAAAAIBKOAAAAAIiEIwAAAAAi4QgAAACASDgCAAAAIBKOAAAAAIiEIwAAAAAi4QgAAACASDgCAAAAIBKOAAAAAIiEIwAAAAAi4QgAAACASDgCAAAAIBKOAAAAAIjeuwcATzPG2D0EftFxPeacu4fwVR3XmM/YK/yE/fJsJ6zvCWNcafX9dvsegjsJR8BlXsz8xMr9csdHdeX9vHps3ebvBOaPney/a6q/31brdr/QmZ+qAQAAABAJRwAAAABEwhEAAAAAkXAEAAAAQCQcAQAAABAJRwAAAABEwhEAAAAAkXAEAAAAQCQcAQAAABAJRwAAAABEwhEAAAAAkXAEAAAAQCQcAQAAABAJRwAAAABEwhEAAAAAkXAEAAAAQCQcAQAAABAJRwAAAABE790DAPjVGGP3EGjOHrzG/F2zev7mnEuvx7NV3n/OFoB9hCNYbPVH+h0fSv6QuKbTh3D1vXLC8wZPUf08WK36/Tqvnq3b+6368wbd+akaAAAAAJFwBAAAAEAkHAEAAAAQCUcAAAAARMIRAAAAAJFwBAAAAEAkHAEAAAAQCUcAAAAARMIRAAAAAJFwBAAAAEAkHAEAAAAQCUcAAAAARMIRAAAAAJFwBAAAAEAkHAEAAAAQCUcAAAAARMIRAAAAAJFwBAAAAED03j0A4GxjjN1D4CD2C0Af3c781fc751x6PYBPCUcbeAnA7618Rrp9tHKdM/pzdzxvndbDecVu1d+/1ccHu3R6V7KHn6oBAAAAEAlHAAAAAETCEQAAAACRcAQAAABAJBwBAAAAEAlHAAAAAETCEQAAAACRcAQAAABAJBwBAAAAEAlHAAAAAETCEQAAAACRcAQAAABAJBwBAAAAEAlHAAAAAETCEQAAAACRcAQAAABAJBwBAAAAEAlHAAAAAETv3QM4xRhj9xA4xAl7pfoYje+a1eObcy69XnWV5++Ovddpfc3fNdXnr+P4Vqs+xurj43PVn9872M+cRDiCA1T/cDW+a6qPrzrzB3RV/fwzPoBn8FM1AAAAACLhCAAAAIBIOAIAAAAgEo4AAAAAiIQjAAAAACLhCAAAAIBIOAIAAAAgEo4AAAAAiIQjAAAAACLhCAAAAIBIOAIAAAAgEo4AAAAAiIQjAAAAACLhCAAAAIBIOAIAAAAgEo4AAAAAiIQjAAAAACLhCAAAAIDovXsAAHcbY+wewm8Z3zXVxwc7eT6uqT5/1cdXnfkD+DuPDEdzzt1DoLHq+6/b+O74KFw5RuO7xkc/P1H9/OMa74/rPCPXmL/nsrZ056dqAAAAAETCEQAAAACRcAQAAABAJBwBAAAAEAlHAAAAAETCEQAAAACRcAQAAABAJBwBAAAAEAlHAAAAAETCEQAAAACRcAQAAABAJBwBAAAAEAlHAAAAAETCEQAAAACRcAQAAABAJBwBAAAAEAlHAAAAAETCEQAAAADRe/cAOhpjLL/mnHPZte4YX3Xd5q/6/a4cH+x2wplQmfl7tm7rW/1+q4+vOvNXy+r16PR92u373l75M+EIAAAOVP0fQdWZP4C/46dqAAAAAETCEQAAAACRcAQAAABAJBwBAAAAEAlHAAAAAETCEQAAAACRcAQAAABAJBwBAAAAEAlHAAAAAETCEQAAAACRcAQAAABAJBwBAAAAEAlHAAAAAETCEQAAAACRcAQAAABAJBwBAAAAEAlHAAAAAETCEQAAAADRe/cA7jDG2D2Er+t4zyt1m79u9wv8O+cBnMvzy072Xx0nrMXqMc45l16P33tkOOK6lQ/iHQdZ9fF1U/ngrjy218v4KnK+1GI9arEe15i/ayq/k1aPreP3c+X17aj6fuG7/FQNAAAAgEg4AgAAACASjgAAAACIhCMAAAAAIuEIAAAAgEg4AgAAACASjgAAAACIhCMAAAAAIuEIAAAAgEg4AgAAACASjgAAAACIhCMAAAAAIuEIAAAAgEg4AgAAACASjgAAAACIhCMAAAAAIuEIAAAAgEg4AgAAACB67x4AfGKMsXsI3OSOtZ1zLruW8T2f86UW68GT2M/XVJ+/6u/L6vNXWcfvK/uFXwlHD1H94Kmu+h/uq9kvPMXqvdzxw7CybuvR7X65rvr3S/XxVXbC+w2ewrvyz/xUDQAAAIBIOAIAAAAgEo4AAAAAiIQjAAAAACLhCAAAAIBIOAIAAAAgEo4AAAAAiIQjAAAAACLhCAAAAIBIOAIAAAAgEo4AAAAAiIQjAAAAACLhCAAAAIBIOAIAAAAgEo4AAAAAiIQjAAAAACLhCAAAAIBIOAIAAAAgeu8eAGuMMZZeb8659HrVrZ6/TszddeaQv3XHXll53nfbyyfc7wlj5HPV17f6+CrrOHfd/p7puMZVddt7nxCOOFL1P3Sqj6+6Jx6232T+gFNUf19WH99q3e4XnqT68+v79Gx+qgYAAABAJBwBAAAAEAlHAAAAAETCEQAAAACRcAQAAABAJBwBAAAAEAlHAAAAAETCEQAAAACRcAQAAABAJBwBAAAAEAlHAAAAAETCEQAAAACRcAQAAABAJBwBAAAAEAlHAAAAAETCEQAAAACRcAQAAABAJBwBAAAAEL13D4Caxhi7h/BbxndN9fGt1Ole/9Htnuecu4fAQbo9H/ATno9rzB87Vd9/q8fn+++7hCN4rT14qh/ad+h2cFe+3477jzoqPxuv1xnPh/cRP9Ftv1Q+Y06Yv9Uqr8dq1e+14/5bqfr6VuCnagAAAABEwhEAAAAAkXAEAAAAQCQcAQAAABAJRwAAAABEwhEAAAAAkXAEAAAAQCQcAQAAABAJRwAAAABEwhEAAAAAkXAEAAAAQCQcAQAAABAJRwAAAABEwhEAAAAAkXAEAAAAQCQcAQAAABAJRwAAAABEwhEAAAAA0Xv3AABOM8bYPQQo6Y5nY865/JrUUf08rT4+Pmdtn8376PlWr7H1/T3h6C+t3EgnvKg8OJ9bPXdefNecsB6rVT+vKu+/ymN7veqPD3arfv5V1vF9uZozml08v9zNT9UAAAAAiIQjAAAAACLhCAAAAIBIOAIAAAAgEo4AAAAAiIQjAAAAACLhCAAAAIBIOAIAAAAgEo4AAAAAiIQjAAAAACLhCAAAAIBIOAIAAAAgEo4AAAAAiIQjAAAAACLhCAAAAIBIOAIAAAAgEo4AAAAAiIQjAAAAAKL37gGcYoyxewhf1e1+55y7h3CsE/aK9X2ubvvvjvv1fPAkJ5wJK62+X+fBNZ3Wo9uztpr3eT0r1+SJa/HIcLR6oao/2A5u+J4TzhfY5YkfSiervh4nnH++1z5Xff95nz9f9T3INc7n7/JTNQAAAAAi4QgAAACASDgCAAAAIBKOAAAAAIiEIwAAAAAi4QgAAACASDgCAAAAIBKOAAAAAIiEIwAAAAAi4QgAAACASDgCAAAAIBKOAAAAAIiEIwAAAAAi4QgAAACASDgCAAAAIBKOAAAAAIiEIwAAAAAi4QgAAACA6L17AFDBGGPp9eacS6+32ur7ra7b/VbXbT063e8d91r9POXZOj2/q1U/D05Y2xPGWJn5ezbr+13C0QP4qL6m+qGzen2rf8itVn19X6/a83fC/lut+h8mlfcL7Nbp+T3hPAXOVP1bw/n3fX6qBgAAAEAkHAEAAAAQCUcAAAAARMIRAAAAAJFwBAAAAEAkHAEAAAAQCUcAAAAARMIRAAAAAJFwBAAAAEAkHAEAAAAQCUcAAAAARMIRAAAAAJFwBAAAAEAkHAEAAAAQCUcAAAAARMIRAAAAAJFwBAAAAEAkHAEAAAAQvXcP4A5jjN1D+KPqY5xzLrtW9Xu9Q8d7Bs7jrHo26wvQx+ozf+Xfg5zvkeEI+D0vgmvM3+dWz50/jPkJz2491uRz5u6aju+jynvmhPlbzT/qP9fx+d3NT9UAAAAAiIQjAAAAACLhCAAAAIBIOAIAAAAgEo4AAAAAiIQjAAAAACLhCAAAAIBIOAIAAAAgEo4AAAAAiIQjAAAAACLhCAAAAIBIOAIAAAAgEo4AAAAAiIQjAAAAACLhCAAAAIBIOAIAAAAgEo4AAAAAiIQjAAAAAKL37gEA3zfGWHq9OefS61W3ev5Wq7we1efu9ao/xurjA87kbOEn7Bd+wn45n3DE7Sr/Eft63XOQVb5nBzdPs/J5q34edBwftVR+vwFnq3y+VH+/VZ67U5jD3/NTNQAAAAAi4QgAAACASDgCAAAAIBKOAAAAAIiEIwAAAAAi4QgAAACASDgCAAAAIBKOAAAAAIiEIwAAAAAi4QgAAACASDgCAAAAIBKOAAAAAIiEIwAAAAAi4QgAAACASDgCAAAAIBKOAAAAAIiEIwAAAAAi4QgAAACA6L17ADzfGGP3ELiZNa7FetRSfT2qj6+Tbmtxx/3OOZdfc6XV91z9flczf9d0OmNOuNfK+/mE+Vtt5T0/8Wx5ZDiqvlAdH8Tqqu+ZlVbfq/3Mk5zwfPgw5Cc6vd+4pvpe6XheOe+BKvxUDQAAAIBIOAIAAAAgEo4AAAAAiIQjAAAAACLhCAAAAIBIOAIAAAAgEo4AAAAAiIQjAAAAACLhCAAAAIBIOAIAAAAgEo4AAAAAiIQjAAAAACLhCAAAAIBIOAIAAAAgEo4AAAAAiIQjAAAAACLhCAAAAIBIOAIAAAAgeu8eAPBdY4zdQ4Cl7Gl2sffq6bYmq+93zrn0etVV3y/Vxwf0IRxxpG4fNt2sXN87Pro67b/q83fCR3Xl/bJ6bCesB3WcsP8qP7+et3q6vd8qO+F86cbzcTY/VQMAAAAgEo4AAAAAiIQjAAAAACLhCAAAAIBIOAIAAAAgEo4AAAAAiIQjAAAAACLhCAAAAIBIOAIAAAAgEo4AAAAAiIQjAAAAACLhCAAAAIBIOAIAAAAgEo4AAAAAiIQjAAAAACLhCAAAAIBIOAIAAAAgEo4AAAAAiN67B3CHMcbya845l1+zsjvmcKXq4+u2X1arvr4rdTyvOq1vdSesxeoxVn8+Kjthv8BOnpFrzN811eev+vj4vUeGo45Wfgh7qJ+t+h9N9l8tq/dL9VBm/13XaT2qn6fwJNWft+rvt+qqn/d3qP6+7DQ+/sxP1QAAAACIhCMAAAAAIuEIAAAAgEg4AgAAACASjgAAAACIhCMAAAAAIuEIAAAAgEg4AgAAACASjgAAAACIhCMAAAAAIuEIAAAAgEg4AgAAACASjgAAAACIhCMAAAAAIuEIAAAAgEg4AgAAACASjgAAAACIhCMAAAAAovfuAZxijLF7CBxk9X6Zcy693kodn41O99zpXu9iDmtxPvMTnfbL61X7fu/Yz9bjc86X57PG/OqR4Wj1S6Dji2q1TvfrkL3Oh82zVT4PTnh/rFZ5Pain+vlcfXw8V8f3x2rVn9/K78sT9l/l+ePP/FQNAAAAgEg4AgAAACASjgAAAACIhCMAAAAAIuEIAAAAgEg4AgAAACASjgAAAACIhCMAAAAAIuEIAAAAgEg4AgAAACASjgAAAACIhCMAAAAAIuEIAAAAgEg4AgAAACASjgAAAACIhCMAAAAAIuEIAAAAgEg4AgAAACB67x5AV2OM3UP4qur3O+fcPYSvqb4WPN/qPbjy+fV8XGP+rjF/8F2V30d3qH7GGN811fdfZd3Ogk8IR39h9cJXP3QAWEfYusb8wfc88Y+dU/n74zrvj885C/hPfqoGAAAAQCQcAQAAABAJRwAAAABEwhEAAAAAkXAEAAAAQCQcAQAAABAJRwAAAABEwhEAAAAAkXAEAAAAQCQcAQAAABAJRwAAAABEwhEAAAAAkXAEAAAAQCQcAQAAABAJRwAAAABEwhEAAAAAkXAEAAAAQCQcAQAAABC9dw/gBGOM3UPgZta4FuvBT9gv7GT/8RPV90v18VVn/tip+v6bc+4eAhcIR5t0enDuOMRWzl/18Z2g+nqs1ml9V9/rCetbWfW912183h/XdLpXavL9UscJ88dzVX42qvBTNQAAAAAi4QgAAACASDgCAAAAIBKOAAAAAIiEIwAAAAAi4QgAAACASDgCAAAAIBKOAAAAAIiEIwAAAAAi4QgAAACASDgCAAAAIBKOAAAAAIiEIwAAAAAi4QgAAACASDgCAAAAIBKOAAAAAIiEIwAAAAAi4QgAAACA6L17AF2NMZZeb8657Fqrx3aH6mOsvL53qL4eld0xd93Og+oqnwfWt55ua2I/A3dxJtRSfT2q/721m3AEzaw+FKuHD56v8n6p/pEEfJfz6prK8wdPI+zzKz9VAwAAACASjgAAAACIhCMAAAAAIuEIAAAAgEg4AgAAACASjgAAAACIhCMAAAAAIuEIAAAAgEg4AgAAACASjgAAAACIhCMAAAAAIuEIAAAAgEg4AgAAACASjgAAAACIhCMAAAAAIuEIAAAAgEg4AgAAACASjgAAAACI3rsHAHCnMcbuIXxdt3tefb9zzqXXA6Cebu/K1czf81ljfiUcbdLtD5NO9+uQ5WlWPr+eD37K++Mazy98T6fz6gSd1sP5zN38VA0AAACASDgCAAAAIBKOAAAAAIiEIwAAAAAi4QgAAACASDgCAAAAIBKOAAAAAIiEIwAAAAAi4QgAAACASDgCAAAAIBKOAAAAAIiEIwAAAAAi4QgAAACASDgCAAAAIBKOAAAAAIiEIwAAAAAi4QgAAACASDgCAAAAIHrvHsAdxhi7h8CN7ljfOefya/I5zzD8O8/H5zq+P+yXWlavR/X9t5r9/Dlzd03H90c3K9f4iWv7yHAE0Fnll1XlsQF/VvkZrjy216vnH+4r18Qf7vVUX1+usb78yk/VAAAAAIiEIwAAAAAi4QgAAACASDgCAAAAIBKOAAAAAIiEIwAAAAAi4QgAAACASDgCAAAAIBKOAAAAAIiEIwAAAAAi4QgAAACASDgCAAAAIBKOAAAAAIiEIwAAAAAi4QgAAACASDgCAAAAIBKOAAAAAIiEIwAAAACi9+4BdDXGWHq9OefS61HL6v3CszlfPudZA/5xwnlwwhgrM3/XmL9ns7786pHhqPofOR7Ca6qvL9etXOMTnrdu98s1lc/A6vuv8tzdpeM9V+a8Zyf773PO0usqz2G3/fwJP1UDAAAAIBKOAAAAAIiEIwAAAAAi4QgAAACASDgCAAAAIBKOAAAAAIiEIwAAAAAi4QgAAACASDgCAAAAIBKOAAAAAIiEIwAAAAAi4QgAAACASDgCAAAAIBKOAAAAAIiEIwAAAAAi4QgAAACASDgCAAAAIBKOAAAAAIjeuwdwhzHG8mvOOZdfs5M71gT4Ds9vLavXo/r7zf57ro7fa932c7f7pRb7r5Zu3y9P88hwVJ1Nzk/ZM5/rNner77fjR1flPdNxPQDusvK8dz7zNJ2ej8rfflX4qRoAAAAAkXAEAAAAQCQcAQAAABAJRwAAAABEwhEAAAAAkXAEAAAAQCQcAQAAABAJRwAAAABEwhEAAAAAkXAEAAAAQCQcAQAAABAJRwAAAABEwhEAAAAAkXAEAAAAQCQcAQAAABAJRwAAAABEwhEAAAAAkXAEAAAAQPTePYCOxhi7h8BhVu+ZOeeya92xn6uPb7WV9wvwq8rvjzuccOZTh/0C5+r2ftvtkeHIoj9f9bBQfXwAd6j+/nXe17J6v3Sbv9er9jPX8XmrvB4dWY86nPfn81M1AAAAACLhCAAAAIBIOAIAAAAgEo4AAAAAiIQjAAAAACLhCAAAAIBIOAIAAAAgEo4AAAAAiIQjAAAAACLhCAAAAIBIOAIAAAAgEo4AAAAAiIQjAAAAACLhCAAAAIBIOAIAAAAgEo4AAAAAiIQjAAAAACLhCAAAAIDovXsA8Ikxxu4h/JbxsYu1ZSf77/msMTt12n933Oucc/k1u+i097paucZPfNaEI3itfbirv+i9+K574svgm+znz9l711Wew9Vj6/Z8vF71z5fK+2+1E/Zzp/U4gfXgJ6qf90/jp2oAAAAARMIRAAAAAJFwBAAAAEAkHAEAAAAQCUcAAAAARMIRAAAAAJFwBAAAAEAkHAEAAAAQCUcAAAAARMIRAAAAAJFwBAAAAEAkHAEAAAAQCUcAAAAARMIRAAAAAJFwBAAAAEAkHAEAAAAQCUcAAAAARMIRAAAAANF79wDuMMbYPQRYyp6uxXpcY/4+d8fczTmXX7MLe7me6mtSfXwrz4Pq99pRpzXpdK9dWePvemQ4OoEX8zWV/9BZPTZ/KPJTzhfgFNXPq+rj66bT98sJ35PddDsPut0vv+enagAAAABEwhEAAAAAkXAEAAAAQCQcAQAAABAJRwAAAABEwhEAAAAAkXAEAAAAQCQcAQAAABAJRwAAAABEwhEAAAAAkXAEAAAAQCQcAQAAABAJRwAAAABEwhEAAAAAkXAEAAAAQCQcAQAAABAJRwAAAABEwhEAAAAA0Xv3ALoaY+wewtGqz9+cc/cQfmv1/FW/XwBqqv4+78Z6fM7cAU8mHP2llX8Y3/FiqT4+Prc6yljf6zqFMvuvlup7z36Bf1f9+a3+fUo9lde38tju0u2e/f37XX6qBgAAAEAkHAEAAAAQCUcAAAAARMIRAAAAAJFwBAAAAEAkHAEAAAAQCUcAAAAARMIRAAAAAJFwBAAAAEAkHAEAAAAQCUcAAAAARMIRAAAAAJFwBAAAAEAkHAEAAAAQCUcAAAAARMIRAAAAAJFwBAAAAEAkHAEAAAAQvXcP4BRjjN1D4CD2y+dOmLvqY5xz7h4C/+eOvVJ5fas/G6/XGWOkjtX7pfLzewfz92zVz9OV+6X6vcLdHhmOVr9Uun34Vx7bHTq+CLqtsQ+HOk44n+EnKp+n1b9fPL+1OJ+vOWH+PL+QVX6XV+GnagAAAABEwhEAAAAAkXAEAAAAQCQcAQAAABAJRwAAAABEwhEAAAAAkXAEAAAAQCQcAQAAABAJRwAAAABEwhEAAAAAkXAEAAAAQCQcAQAAABAJRwAAAABEwhEAAAAAkXAEAAAAQCQcAQAAABAJRwAAAABEwhEAAAAA0Xv3ALhujLF7CBxm9Z6Zcy69HtdY32uqn6nVx8fnrC0/ccd+qX7eV39GzB87Wd/P+Xb+M+HoLzxx4blX5T1T/aVSee5er/Xjq74e8FMrnxHPx3XVz9TqzN/nvC+v6Th/3Z4370tO4qdqAAAAAETCEQAAAACRcAQAAABAJBwBAAAAEAlHAAAAAETCEQAAAACRcAQAAABAJBwBAAAAEAlHAAAAAETCEQAAAACRcAQAAABAJBwBAAAAEAlHAAAAAETCEQAAAACRcAQAAABAJBwBAAAAEAlHAAAAAETCEQAAAADRe/cA7jDGWH7NOefyawL/n+e3ntVrYj2e7Y5nuLJO99vpXv/R8Z5XMXfXdJy/bvfc7X452yPDUTfV/wgTAmoxd7WsXg8fIfVUfubsl3oq75cTrJw/zwfAOpXfb5XHVoWfqgEAAAAQCUcAAAAARMIRAAAAAJFwBAAAAEAkHAEAAAAQCUcAAAAARMIRAAAAAJFwBAAAAEAkHAEAAAAQCUcAAAAARMIRAAAAAJFwBAAAAEAkHAEAAAAQCUcAAAAARMIRAAAAAJFwBAAAAEAkHAEAAAAQCUcAAAAARO/dA+hojLH8mnPO5des7I45XGnlelS/19er/v47YQ7hb9jL8HuekWvM3zXmD/5d9eej+t8zuz0yHFl0oLNOZ+Dqe63+UXOH6qG7+vh4tk7n6QnPR+X1cP5dV3l9qzthfVZzz10AAA+GSURBVDmbn6oBAAAAEAlHAAAAAETCEQAAAACRcAQAAABAJBwBAAAAEAlHAAAAAETCEQAAAACRcAQAAABAJBwBAAAAEAlHAAAAAETCEQAAAACRcAQAAABAJBwBAAAAEAlHAAAAAETCEQAAAACRcAQAAABAJBwBAAAAEAlHAAAAAETv3QM4wRhj9xC+qtv93qHbHHa7Xz5nr/BT3fbM6vudcy69Xjfd9l913Z4P+68Oa/F8K9e4+tnyCeFokydupm9aOX8nvAgq75c75q/y/cJOno16Or2Puu2/6utBLaufD99X/FTl9XWens9P1QAAAACIhCMAAAAAIuEIAAAAgEg4AgAAACASjgAAAACIhCMAAAAAIuEIAAAAgEg4AgAAACASjgAAAACIhCMAAAAAIuEIAAAAgEg4AgAAACASjgAAAACIhCMAAAAAIuEIAAAAgEg4AgAAACASjgAAAACIhCMAAAAAovfuAdxhjLF7CH+0eoxzzqXXq+6ENV6p2/2udMfcVX7e7BV+wn55vm5rXPl8pp5u3+PVz4OV81f9Xu/Q8Z75nkeGozs4yABqqv6h3o31gO+p/n1afXyVrT5Lu83fHeznZ/P98nt+qgYAAABAJBwBAAAAEAlHAMD/tm9HubGjUBRFC6nmP+MW/Rs9ndfpiq/Dxaw1AAsDxs5WCgAAIuEIAAAAgEg4AgAAACASjgAAAACIhCMAAAAAIuEIAAAAgEg4AgAAACASjgAAAACIhCMAAAAAIuEIAAAAgEg4AgAAACASjgAAAACIhCMAAAAAIuEIAAAAgEg4AgAAACASjgAAAACI3qsHsIsxxuohABB0P5/nnGXX6n6vr1f9GLvPX+X44FPdz4Tu46t22v1WM3+sVLn/nvht8MhwVL1QDrHrOj88O6xv5/nr7rS5c/4B8FPdQy29dN8vnb8BT/xe67weO8zfan6qBgAAAEAkHAEAAAAQCUcAAAAARMIRAAAAAJFwBAAAAEAkHAEAAAAQCUcAAAAARMIRAAAAAJFwBAAAAEAkHAEAAAAQCUcAAAAARMIRAAAAAJFwBAAAAEAkHAEAAAAQCUcAAAAARMIRAAAAAJFwBAAAAEAkHAEAAAAQvVcP4A5jjNVD4EYnrm/1Pc85S69XaYf1NX98wppc033+uo/vNNbjGvPHJ+wXPnHS3zNP9MhwdIfKjdn9kPUQXnfSfgGgjnfwz93xvjxpPXb43rAe13T/Pj1pfatVz90O50Ele+97fqoGAAAAQCQcAQAAABAJRwAAAABEwhEAAAAAkXAEAAAAQCQcAQAAABAJRwAAAABEwhEAAAAAkXAEAAAAQCQcAQAAABAJRwAAAABEwhEAAAAAkXAEAAAAQCQcAQAAABAJRwAAAABEwhEAAAAAkXAEAAAAQCQcAQAAABC9Vw+AGmOM1UPgi+7r0X183Zk/YAd3nFVzzvJrnsJ6XFc9h5Xzt8O3wQ5j5GdOXNvO58ETCUcLVG/KEw+Kzg/2ievBs3V+3rrr/odi9/HBJ+y9a3yf9uO8B7rwUzUAAAAAIuEIAAAAgEg4AgAAACASjgAAAACIhCMAAAAAIuEIAAAAgEg4AgAAACASjgAAAACIhCMAAAAAIuEIAAAAgEg4AgAAACASjgAAAACIhCMAAAAAIuEIAAAAgEg4AgAAACASjgAAAACIhCMAAAAAIuEIAAAAgOi9egC7GGOUXm/OWXq901SvB7AnZ0E/nd+Xd+yX7uPj2To/b1zX/UzoPr5qno9nq9zPT9wrwhHcoPNhceIfTtaDlawHK9l/fVSvRfc/2k/be6etL710f966f+963r7np2oAAAAARMIRAAAAAJFwBAAAAEAkHAEAAAAQCUcAAAAARMIRAAAAAJFwBAAAAEAkHAEAAAAQCUcAAAAARMIRAAAAAJFwBAAAAEAkHAEAAAAQCUcAAAAARMIRAAAAAJFwBAAAAEAkHAEAAAAQCUcAAAAARMIRAAAAANF79QBONcZYPQQ2scNe6T7G6vHNOUuv19kda3vS/AF/1/3d8XrVnlc73G/n96X3EU/SfT/vcF7xux4ZjqpfAjs8OF58P7fD+p7Giw/21fl91HlsAF/5e+aaHe73NJ3fwZ3H1oWfqgEAAAAQCUcAAAAARMIRAAAAAJFwBAAAAEAkHAEAAAAQCUcAAAAARMIRAAAAAJFwBAAAAEAkHAEAAAAQCUcAAAAARMIRAAAAAJFwBAAAAEAkHAEAAAAQCUcAAAAARMIRAAAAAJFwBAAAAEAkHAEAAAAQCUcAAAAARO/VA6DGGKP0enPO0utVqr5X+um+xt3HRy+n7ZfT7pdns5+vMX8/d+Lcdb9n47um+/g6//3bgXD0P3TfRN0fQlit8hm+43nrfsZ0Vj13zlNgJ93fbzyb/Qfn8FM1AAAAACLhCAAAAIBIOAIAAAAgEo4AAAAAiIQjAAAAACLhCAAAAIBIOAIAAAAgEo4AAAAAiIQjAAAAACLhCAAAAIBIOAIAAAAgEo4AAAAAiIQjAAAAACLhCAAAAIBIOAIAAAAgEo4AAAAAiIQjAAAAACLhCAAAAIDovXoA8ERjjNVD4FA77L0dxggAn/Bug71VPsNzzrJrdSEcPcATN+Z/6X6/J344dF8Trqlc3x2ej877eYf5q9Z5PaqduL7VTjuvTnPSeXCH0+bvpPvd4bzqvB47zN9qfqoGAAAAQCQcAQAAABAJRwAAAABEwhEAAAAAkXAEAAAAQCQcAQAAABAJRwAAAABEwhEAAAAAkXAEAAAAQCQcAQAAABAJRwAAAABEwhEAAAAAkXAEAAAAQCQcAQAAABAJRwAAAABEwhEAAAAAkXAEAAAAQCQcAQAAABC9Vw/gDmOM1UNgM3PO1UPYWvdnrvv6dp+/7uPrzNz1csd6nHa+dL9fns1+vsb8/dyJ74/OfF/9vkeGI1ip+iXgYOzF+l7nQ6mXyvU4cT/zc93Pgu7jq+b9Bnx12hnIf/NTNQAAAAAi4QgAAACASDgCAAAAIBKOAAAAAIiEIwAAAAAi4QgAAACASDgCAAAAIBKOAAAAAIiEIwAAAAAi4QgAAACASDgCAAAAIBKOAAAAAIiEIwAAAAAi4QgAAACASDgCAAAAIBKOAAAAAIiEIwAAAAAi4QgAAACA6L16APA0Y4zVQ+AP1Wsy5yy9Hj93x/NmfeF3eH6vMX/X+WaDv/P9zFfC0f9ko/fhJd9P5fNhfftx/vEU9jLs7bTvjdPutzPvj16q18Pz8T0/VQMAAAAgEo4AAAAAiIQjAAAAACLhCAAAAIBIOAIAAAAgEo4AAAAAiIQjAAAAACLhCAAAAIBIOAIAAAAgEo4AAAAAiIQjAAAAACLhCAAAAIBIOAIAAAAgEo4AAAAAiIQjAAAAACLhCAAAAIBIOAIAAAAgEo4AAAAAiN6rB3CiMcbqIfy6OefqIXCjE/f0SarXt/t5cNp+7n6/3cd3mu7r0X183Zm/Xrqvh/HxidO+J59GOIINVB6MO7xET7vfaubv2awvn+i+X7qPrzvz14v14ElO2s8i1Pf8VA0AAACASDgCAAAAIBKOAAAAAIiEIwAAAAAi4QgAAACASDgCAAAAIBKOAAAAAIiEIwAAAAAi4QgAAACASDgCAAAAIBKOAAAAAIiEIwAAAAAi4QgAAACASDgCAAAAIBKOAAAAAIiEIwAAAAAi4QgAAACASDgCAAAAIHqvHgDwvTHG6iH8qtPuFz7h+eAT9gv8Hs8bT2I/85VwBMXmnKXX2+HQrrznHe73JNX7medzHlxj/ljlxO+X03Q/X04aX3eeX/7kp2oAAAAARMIRAAAAAJFwBAAAAEAkHAEAAAAQCUcAAAAARMIRAAAAAJFwBAAAAEAkHAEAAAAQCUcAAAAARMIRAAAAAJFwBAAAAEAkHAEAAAAQCUcAAAAARMIRAAAAAJFwBAAAAEAkHAEAAAAQCUcAAAAARMIRAAAAANF79QDgacYYq4cAbXk+gK+cCddUz9+cs/R69NL9ees+vs7M3TXO0u8JR3CgzodZ9di6v0g7r8UuKufwjv1y0viqnXYecN1Jz1v3/dz5bHm9nC8n6L4HuzN/fOWnagAAAABEwhEAAAAAkXAEAAAAQCQcAQAAABAJRwAAAABEwhEAAAAAkXAEAAAAQCQcAQAAABAJRwAAAABEwhEAAAAAkXAEAAAAQCQcAQAAABAJRwAAAABEwhEAAAAAkXAEAAAAQCQcAQAAABAJRwAAAABEwhEAAAAA0Xv1AIC9jTHKrznnLL9mpep7rrzfE9eDa07bz92deM+Vus9f9/FV6v4+OmktuK77fr5D5+8Dfp9wtICH5tmq19eHDfwe5zOfOu0P2dPutztnVi/dn4+TxgfU8lM1AAAAACLhCAAAAIBIOAIAAAAgEo4AAAAAiIQjAAAAACLhCAAAAIBIOAIAAAAgEo4AAAAAiIQjAAAAACLhCAAAAIBIOAIAAAAgEo4AAAAAiIQjAAAAACLhCAAAAIBIOAIAAAAgEo4AAAAAiIQjAAAAACLhCAAAAIDovXoAuxhjrB4ClOm+n7uP7zTd16N6fHPOsmt1n7s7nHjPJ7G+z7XD2nYfY/fxwVN41n6fcATNVf4R+3rdc9Ce9od29ZrASp7fPjqP7fWyvjxP9/Ov837uPLY7nHa/r9eZ98zf+akaAAAAAJFwBAAAAEAkHAEAAAAQCUcAAAAARMIRAAAAAJFwBAAAAEAkHAEAAAAQCUcAAAAARMIRAAAAAJFwBAAAAEAkHAEAAAAQCUcAAAAARMIRAAAAAJFwBAAAAEAkHAEAAAAQCUcAAAAARMIRAAAAAJFwBAAAAEA05pz/rB4EAAAAAP34jy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hCMAAAAAIuEIAAAAgEg4AgAAACASjgAAAACI/gVF6FI2Yzu5wQAAAABJRU5ErkJggg=="/>
          <p:cNvSpPr>
            <a:spLocks noChangeAspect="1" noChangeArrowheads="1"/>
          </p:cNvSpPr>
          <p:nvPr/>
        </p:nvSpPr>
        <p:spPr bwMode="auto">
          <a:xfrm>
            <a:off x="163952" y="13957"/>
            <a:ext cx="321212" cy="321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6364" tIns="48182" rIns="96364" bIns="48182" numCol="1" anchor="t" anchorCtr="0" compatLnSpc="1">
            <a:prstTxWarp prst="textNoShape">
              <a:avLst/>
            </a:prstTxWarp>
          </a:bodyPr>
          <a:lstStyle/>
          <a:p>
            <a:endParaRPr lang="uk-UA" sz="1897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697" y="6353049"/>
            <a:ext cx="777401" cy="648905"/>
          </a:xfrm>
          <a:prstGeom prst="rect">
            <a:avLst/>
          </a:prstGeom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47" y="6323506"/>
            <a:ext cx="552714" cy="545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952" y="543985"/>
            <a:ext cx="2437358" cy="9270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49232" t="31429" r="24642" b="28411"/>
          <a:stretch/>
        </p:blipFill>
        <p:spPr>
          <a:xfrm>
            <a:off x="6315702" y="3143084"/>
            <a:ext cx="3414392" cy="31775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9868" y="6180613"/>
            <a:ext cx="1079326" cy="1079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957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4944</Words>
  <Application>Microsoft Office PowerPoint</Application>
  <PresentationFormat>Довільний</PresentationFormat>
  <Paragraphs>1520</Paragraphs>
  <Slides>76</Slides>
  <Notes>76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76</vt:i4>
      </vt:variant>
    </vt:vector>
  </HeadingPairs>
  <TitlesOfParts>
    <vt:vector size="83" baseType="lpstr">
      <vt:lpstr>Arial</vt:lpstr>
      <vt:lpstr>Arial Narrow</vt:lpstr>
      <vt:lpstr>Calibri</vt:lpstr>
      <vt:lpstr>Calibri Light</vt:lpstr>
      <vt:lpstr>Impact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Гість</dc:creator>
  <cp:lastModifiedBy>user</cp:lastModifiedBy>
  <cp:revision>12</cp:revision>
  <cp:lastPrinted>2022-11-22T13:09:44Z</cp:lastPrinted>
  <dcterms:created xsi:type="dcterms:W3CDTF">2022-11-22T12:50:57Z</dcterms:created>
  <dcterms:modified xsi:type="dcterms:W3CDTF">2023-04-05T17:20:46Z</dcterms:modified>
</cp:coreProperties>
</file>