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0" r:id="rId85"/>
    <p:sldId id="341" r:id="rId86"/>
    <p:sldId id="342" r:id="rId87"/>
    <p:sldId id="343" r:id="rId88"/>
    <p:sldId id="344" r:id="rId89"/>
    <p:sldId id="345" r:id="rId90"/>
    <p:sldId id="346" r:id="rId91"/>
    <p:sldId id="347" r:id="rId92"/>
    <p:sldId id="348" r:id="rId93"/>
    <p:sldId id="349" r:id="rId94"/>
    <p:sldId id="350" r:id="rId95"/>
    <p:sldId id="351" r:id="rId96"/>
    <p:sldId id="352" r:id="rId97"/>
    <p:sldId id="353" r:id="rId98"/>
    <p:sldId id="354" r:id="rId99"/>
    <p:sldId id="355" r:id="rId100"/>
    <p:sldId id="356" r:id="rId101"/>
  </p:sldIdLst>
  <p:sldSz cx="10439400" cy="7559675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3898"/>
    <a:srgbClr val="E4D734"/>
    <a:srgbClr val="B5A7DD"/>
    <a:srgbClr val="8B74CA"/>
    <a:srgbClr val="B991B9"/>
    <a:srgbClr val="8D59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13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2955" y="1237197"/>
            <a:ext cx="8873490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4925" y="3970580"/>
            <a:ext cx="782955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uk-UA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64D0C-DFA9-49C6-A5E4-DE17337CE023}" type="datetimeFigureOut">
              <a:rPr lang="uk-UA" smtClean="0"/>
              <a:t>29.05.2023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036F9-7A7B-46F7-9BF0-E60D2519283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33232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64D0C-DFA9-49C6-A5E4-DE17337CE023}" type="datetimeFigureOut">
              <a:rPr lang="uk-UA" smtClean="0"/>
              <a:t>29.05.2023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036F9-7A7B-46F7-9BF0-E60D2519283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744238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0696" y="402483"/>
            <a:ext cx="2250996" cy="6406475"/>
          </a:xfrm>
        </p:spPr>
        <p:txBody>
          <a:bodyPr vert="eaVert"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7710" y="402483"/>
            <a:ext cx="6622494" cy="6406475"/>
          </a:xfrm>
        </p:spPr>
        <p:txBody>
          <a:bodyPr vert="eaVert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64D0C-DFA9-49C6-A5E4-DE17337CE023}" type="datetimeFigureOut">
              <a:rPr lang="uk-UA" smtClean="0"/>
              <a:t>29.05.2023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036F9-7A7B-46F7-9BF0-E60D2519283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7114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64D0C-DFA9-49C6-A5E4-DE17337CE023}" type="datetimeFigureOut">
              <a:rPr lang="uk-UA" smtClean="0"/>
              <a:t>29.05.2023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036F9-7A7B-46F7-9BF0-E60D2519283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023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272" y="1884671"/>
            <a:ext cx="9003983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272" y="5059035"/>
            <a:ext cx="9003983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64D0C-DFA9-49C6-A5E4-DE17337CE023}" type="datetimeFigureOut">
              <a:rPr lang="uk-UA" smtClean="0"/>
              <a:t>29.05.2023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036F9-7A7B-46F7-9BF0-E60D2519283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44164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709" y="2012414"/>
            <a:ext cx="4436745" cy="4796544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4946" y="2012414"/>
            <a:ext cx="4436745" cy="4796544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64D0C-DFA9-49C6-A5E4-DE17337CE023}" type="datetimeFigureOut">
              <a:rPr lang="uk-UA" smtClean="0"/>
              <a:t>29.05.2023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036F9-7A7B-46F7-9BF0-E60D2519283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06320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8" y="402484"/>
            <a:ext cx="9003983" cy="1461188"/>
          </a:xfrm>
        </p:spPr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070" y="1853171"/>
            <a:ext cx="441635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0" y="2761381"/>
            <a:ext cx="4416355" cy="4061576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4947" y="1853171"/>
            <a:ext cx="443810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4947" y="2761381"/>
            <a:ext cx="4438105" cy="4061576"/>
          </a:xfrm>
        </p:spPr>
        <p:txBody>
          <a:bodyPr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64D0C-DFA9-49C6-A5E4-DE17337CE023}" type="datetimeFigureOut">
              <a:rPr lang="uk-UA" smtClean="0"/>
              <a:t>29.05.2023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036F9-7A7B-46F7-9BF0-E60D2519283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5387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64D0C-DFA9-49C6-A5E4-DE17337CE023}" type="datetimeFigureOut">
              <a:rPr lang="uk-UA" smtClean="0"/>
              <a:t>29.05.2023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036F9-7A7B-46F7-9BF0-E60D2519283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0032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64D0C-DFA9-49C6-A5E4-DE17337CE023}" type="datetimeFigureOut">
              <a:rPr lang="uk-UA" smtClean="0"/>
              <a:t>29.05.2023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036F9-7A7B-46F7-9BF0-E60D2519283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92029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8105" y="1088455"/>
            <a:ext cx="5284946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64D0C-DFA9-49C6-A5E4-DE17337CE023}" type="datetimeFigureOut">
              <a:rPr lang="uk-UA" smtClean="0"/>
              <a:t>29.05.2023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036F9-7A7B-46F7-9BF0-E60D2519283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93784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38105" y="1088455"/>
            <a:ext cx="5284946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uk-UA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64D0C-DFA9-49C6-A5E4-DE17337CE023}" type="datetimeFigureOut">
              <a:rPr lang="uk-UA" smtClean="0"/>
              <a:t>29.05.2023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036F9-7A7B-46F7-9BF0-E60D2519283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0601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709" y="402484"/>
            <a:ext cx="9003983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709" y="2012414"/>
            <a:ext cx="9003983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7709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664D0C-DFA9-49C6-A5E4-DE17337CE023}" type="datetimeFigureOut">
              <a:rPr lang="uk-UA" smtClean="0"/>
              <a:t>29.05.2023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8051" y="7006700"/>
            <a:ext cx="352329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826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036F9-7A7B-46F7-9BF0-E60D2519283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930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9 і 1 грань 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професійної майстерності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педагога НУШ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solidFill>
                  <a:prstClr val="black"/>
                </a:solidFill>
                <a:latin typeface="Arial Narrow" panose="020B0606020202030204" pitchFamily="34" charset="0"/>
              </a:rPr>
              <a:t>2 год</a:t>
            </a:r>
            <a:endParaRPr lang="x-none" sz="1475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7792518" cy="13896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sz="843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6000" dirty="0">
                <a:ln>
                  <a:solidFill>
                    <a:prstClr val="white"/>
                  </a:solidFill>
                </a:ln>
                <a:solidFill>
                  <a:srgbClr val="5138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№14/1</a:t>
            </a:r>
            <a:endParaRPr lang="uk-UA" sz="60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>
                <a:solidFill>
                  <a:prstClr val="black"/>
                </a:solidFill>
              </a:rPr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689336" y="5533885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96"/>
          <a:stretch/>
        </p:blipFill>
        <p:spPr>
          <a:xfrm>
            <a:off x="3064157" y="585880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513898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7544" y="31233"/>
            <a:ext cx="10439400" cy="188850"/>
          </a:xfrm>
          <a:prstGeom prst="rect">
            <a:avLst/>
          </a:prstGeom>
          <a:solidFill>
            <a:srgbClr val="B5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srgbClr val="B991B9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0" y="239139"/>
            <a:ext cx="10439400" cy="112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prstClr val="white"/>
              </a:solidFill>
            </a:endParaRPr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845" y="6180287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817101" y="2897713"/>
            <a:ext cx="533607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Грабовська Олександра</a:t>
            </a:r>
            <a:endParaRPr lang="uk-UA" sz="4000" b="1" dirty="0">
              <a:solidFill>
                <a:srgbClr val="513898"/>
              </a:solidFill>
            </a:endParaRPr>
          </a:p>
        </p:txBody>
      </p:sp>
      <p:sp>
        <p:nvSpPr>
          <p:cNvPr id="15" name="Хорда 14"/>
          <p:cNvSpPr/>
          <p:nvPr/>
        </p:nvSpPr>
        <p:spPr>
          <a:xfrm rot="1463395">
            <a:off x="7330152" y="2911213"/>
            <a:ext cx="4579624" cy="4459790"/>
          </a:xfrm>
          <a:prstGeom prst="chord">
            <a:avLst>
              <a:gd name="adj1" fmla="val 2700000"/>
              <a:gd name="adj2" fmla="val 16020585"/>
            </a:avLst>
          </a:prstGeom>
          <a:solidFill>
            <a:srgbClr val="E4D73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65" y="4146186"/>
            <a:ext cx="2760244" cy="171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607" y="1380724"/>
            <a:ext cx="542591" cy="2164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165" y="906985"/>
            <a:ext cx="573074" cy="25971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" y="7014557"/>
            <a:ext cx="10439400" cy="547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/>
          <a:srcRect l="4664" t="7698" r="67638" b="82627"/>
          <a:stretch/>
        </p:blipFill>
        <p:spPr>
          <a:xfrm>
            <a:off x="324558" y="453969"/>
            <a:ext cx="2021901" cy="977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8860" y="6077204"/>
            <a:ext cx="1303338" cy="13033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CA0FBA9-F4F1-48C5-A651-E82AF6EE1611}"/>
              </a:ext>
            </a:extLst>
          </p:cNvPr>
          <p:cNvSpPr txBox="1"/>
          <p:nvPr/>
        </p:nvSpPr>
        <p:spPr>
          <a:xfrm>
            <a:off x="-2588438" y="7105706"/>
            <a:ext cx="1137729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0745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аказ управління освіти і науки ТМР від 12.04.2023 № 101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241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9 і 1 грань 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професійної майстерності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педагога НУШ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solidFill>
                  <a:prstClr val="black"/>
                </a:solidFill>
                <a:latin typeface="Arial Narrow" panose="020B0606020202030204" pitchFamily="34" charset="0"/>
              </a:rPr>
              <a:t>2 год</a:t>
            </a:r>
            <a:endParaRPr lang="x-none" sz="1475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8204490" cy="13896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sz="843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6000" dirty="0">
                <a:ln>
                  <a:solidFill>
                    <a:prstClr val="white"/>
                  </a:solidFill>
                </a:ln>
                <a:solidFill>
                  <a:srgbClr val="5138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№14/10</a:t>
            </a:r>
            <a:endParaRPr lang="uk-UA" sz="60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>
                <a:solidFill>
                  <a:prstClr val="black"/>
                </a:solidFill>
              </a:rPr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689336" y="5533885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96"/>
          <a:stretch/>
        </p:blipFill>
        <p:spPr>
          <a:xfrm>
            <a:off x="3064157" y="585880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513898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7544" y="31233"/>
            <a:ext cx="10439400" cy="188850"/>
          </a:xfrm>
          <a:prstGeom prst="rect">
            <a:avLst/>
          </a:prstGeom>
          <a:solidFill>
            <a:srgbClr val="B5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srgbClr val="B991B9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0" y="239139"/>
            <a:ext cx="10439400" cy="112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prstClr val="white"/>
              </a:solidFill>
            </a:endParaRPr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769" y="6180287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1512245" y="2889272"/>
            <a:ext cx="18694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Рій Віра</a:t>
            </a:r>
            <a:endParaRPr lang="uk-UA" sz="4000" b="1" dirty="0">
              <a:solidFill>
                <a:srgbClr val="513898"/>
              </a:solidFill>
              <a:ea typeface="SimSun" panose="02010600030101010101" pitchFamily="2" charset="-122"/>
            </a:endParaRPr>
          </a:p>
        </p:txBody>
      </p:sp>
      <p:sp>
        <p:nvSpPr>
          <p:cNvPr id="15" name="Хорда 14"/>
          <p:cNvSpPr/>
          <p:nvPr/>
        </p:nvSpPr>
        <p:spPr>
          <a:xfrm rot="1463395">
            <a:off x="7330152" y="2911213"/>
            <a:ext cx="4579624" cy="4459790"/>
          </a:xfrm>
          <a:prstGeom prst="chord">
            <a:avLst>
              <a:gd name="adj1" fmla="val 2700000"/>
              <a:gd name="adj2" fmla="val 16020585"/>
            </a:avLst>
          </a:prstGeom>
          <a:solidFill>
            <a:srgbClr val="E4D73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65" y="4146186"/>
            <a:ext cx="2760244" cy="171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607" y="1380724"/>
            <a:ext cx="542591" cy="2164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165" y="906985"/>
            <a:ext cx="573074" cy="25971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" y="7014557"/>
            <a:ext cx="10439400" cy="547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/>
          <a:srcRect l="4664" t="7698" r="67638" b="82627"/>
          <a:stretch/>
        </p:blipFill>
        <p:spPr>
          <a:xfrm>
            <a:off x="324558" y="453969"/>
            <a:ext cx="2021901" cy="977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8860" y="6077204"/>
            <a:ext cx="1303338" cy="13033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51C202-D7A0-45E2-8450-FE3A5326BEDE}"/>
              </a:ext>
            </a:extLst>
          </p:cNvPr>
          <p:cNvSpPr txBox="1"/>
          <p:nvPr/>
        </p:nvSpPr>
        <p:spPr>
          <a:xfrm>
            <a:off x="-2588438" y="7105706"/>
            <a:ext cx="1137729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0745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аказ управління освіти і науки ТМР від 12.04.2023 № 101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976409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9 і 1 грань 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професійної майстерності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педагога НУШ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solidFill>
                  <a:prstClr val="black"/>
                </a:solidFill>
                <a:latin typeface="Arial Narrow" panose="020B0606020202030204" pitchFamily="34" charset="0"/>
              </a:rPr>
              <a:t>2 год</a:t>
            </a:r>
            <a:endParaRPr lang="x-none" sz="1475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419125" y="1469846"/>
            <a:ext cx="8616461" cy="13896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sz="843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6000" dirty="0">
                <a:ln>
                  <a:solidFill>
                    <a:prstClr val="white"/>
                  </a:solidFill>
                </a:ln>
                <a:solidFill>
                  <a:srgbClr val="5138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№14/100</a:t>
            </a:r>
            <a:endParaRPr lang="uk-UA" sz="60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>
                <a:solidFill>
                  <a:prstClr val="black"/>
                </a:solidFill>
              </a:rPr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689336" y="5533885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96"/>
          <a:stretch/>
        </p:blipFill>
        <p:spPr>
          <a:xfrm>
            <a:off x="3064157" y="585880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513898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7544" y="31233"/>
            <a:ext cx="10439400" cy="188850"/>
          </a:xfrm>
          <a:prstGeom prst="rect">
            <a:avLst/>
          </a:prstGeom>
          <a:solidFill>
            <a:srgbClr val="B5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srgbClr val="B991B9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0" y="239139"/>
            <a:ext cx="10439400" cy="112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prstClr val="white"/>
              </a:solidFill>
            </a:endParaRPr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845" y="6180287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1487183" y="2859457"/>
            <a:ext cx="56914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Бутрин</a:t>
            </a:r>
            <a:r>
              <a:rPr lang="uk-UA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Галина</a:t>
            </a:r>
            <a:endParaRPr lang="uk-UA" sz="4000" b="1" dirty="0">
              <a:solidFill>
                <a:srgbClr val="513898"/>
              </a:solidFill>
              <a:ea typeface="SimSun" panose="02010600030101010101" pitchFamily="2" charset="-122"/>
            </a:endParaRPr>
          </a:p>
        </p:txBody>
      </p:sp>
      <p:sp>
        <p:nvSpPr>
          <p:cNvPr id="15" name="Хорда 14"/>
          <p:cNvSpPr/>
          <p:nvPr/>
        </p:nvSpPr>
        <p:spPr>
          <a:xfrm rot="1463395">
            <a:off x="7330152" y="2911213"/>
            <a:ext cx="4579624" cy="4459790"/>
          </a:xfrm>
          <a:prstGeom prst="chord">
            <a:avLst>
              <a:gd name="adj1" fmla="val 2700000"/>
              <a:gd name="adj2" fmla="val 16020585"/>
            </a:avLst>
          </a:prstGeom>
          <a:solidFill>
            <a:srgbClr val="E4D73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65" y="4146186"/>
            <a:ext cx="2760244" cy="171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607" y="1380724"/>
            <a:ext cx="542591" cy="2164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165" y="906985"/>
            <a:ext cx="573074" cy="25971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" y="7014557"/>
            <a:ext cx="10439400" cy="547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/>
          <a:srcRect l="4664" t="7698" r="67638" b="82627"/>
          <a:stretch/>
        </p:blipFill>
        <p:spPr>
          <a:xfrm>
            <a:off x="324558" y="453969"/>
            <a:ext cx="2021901" cy="977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8860" y="6077204"/>
            <a:ext cx="1303338" cy="13033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51C202-D7A0-45E2-8450-FE3A5326BEDE}"/>
              </a:ext>
            </a:extLst>
          </p:cNvPr>
          <p:cNvSpPr txBox="1"/>
          <p:nvPr/>
        </p:nvSpPr>
        <p:spPr>
          <a:xfrm>
            <a:off x="-2588438" y="7105706"/>
            <a:ext cx="1137729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0745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аказ управління освіти і науки ТМР від 12.04.2023 № 101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123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9 і 1 грань 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професійної майстерності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педагога НУШ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solidFill>
                  <a:prstClr val="black"/>
                </a:solidFill>
                <a:latin typeface="Arial Narrow" panose="020B0606020202030204" pitchFamily="34" charset="0"/>
              </a:rPr>
              <a:t>2 год</a:t>
            </a:r>
            <a:endParaRPr lang="x-none" sz="1475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8085868" cy="13896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sz="843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6000" dirty="0">
                <a:ln>
                  <a:solidFill>
                    <a:prstClr val="white"/>
                  </a:solidFill>
                </a:ln>
                <a:solidFill>
                  <a:srgbClr val="5138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№14/11</a:t>
            </a:r>
            <a:endParaRPr lang="uk-UA" sz="60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>
                <a:solidFill>
                  <a:prstClr val="black"/>
                </a:solidFill>
              </a:rPr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689336" y="5533885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96"/>
          <a:stretch/>
        </p:blipFill>
        <p:spPr>
          <a:xfrm>
            <a:off x="3064157" y="585880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513898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7544" y="31233"/>
            <a:ext cx="10439400" cy="188850"/>
          </a:xfrm>
          <a:prstGeom prst="rect">
            <a:avLst/>
          </a:prstGeom>
          <a:solidFill>
            <a:srgbClr val="B5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srgbClr val="B991B9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0" y="239139"/>
            <a:ext cx="10439400" cy="112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prstClr val="white"/>
              </a:solidFill>
            </a:endParaRPr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26" y="6180287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1512245" y="2889272"/>
            <a:ext cx="34356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Ленько Оксана</a:t>
            </a:r>
            <a:endParaRPr lang="uk-UA" sz="4000" b="1" dirty="0">
              <a:solidFill>
                <a:srgbClr val="513898"/>
              </a:solidFill>
              <a:ea typeface="SimSun" panose="02010600030101010101" pitchFamily="2" charset="-122"/>
            </a:endParaRPr>
          </a:p>
        </p:txBody>
      </p:sp>
      <p:sp>
        <p:nvSpPr>
          <p:cNvPr id="15" name="Хорда 14"/>
          <p:cNvSpPr/>
          <p:nvPr/>
        </p:nvSpPr>
        <p:spPr>
          <a:xfrm rot="1463395">
            <a:off x="7330152" y="2911213"/>
            <a:ext cx="4579624" cy="4459790"/>
          </a:xfrm>
          <a:prstGeom prst="chord">
            <a:avLst>
              <a:gd name="adj1" fmla="val 2700000"/>
              <a:gd name="adj2" fmla="val 16020585"/>
            </a:avLst>
          </a:prstGeom>
          <a:solidFill>
            <a:srgbClr val="E4D73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65" y="4146186"/>
            <a:ext cx="2760244" cy="171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607" y="1380724"/>
            <a:ext cx="542591" cy="2164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165" y="906985"/>
            <a:ext cx="573074" cy="25971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" y="7014557"/>
            <a:ext cx="10439400" cy="547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/>
          <a:srcRect l="4664" t="7698" r="67638" b="82627"/>
          <a:stretch/>
        </p:blipFill>
        <p:spPr>
          <a:xfrm>
            <a:off x="324558" y="453969"/>
            <a:ext cx="2021901" cy="977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8860" y="6077204"/>
            <a:ext cx="1303338" cy="13033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51C202-D7A0-45E2-8450-FE3A5326BEDE}"/>
              </a:ext>
            </a:extLst>
          </p:cNvPr>
          <p:cNvSpPr txBox="1"/>
          <p:nvPr/>
        </p:nvSpPr>
        <p:spPr>
          <a:xfrm>
            <a:off x="-2588438" y="7105706"/>
            <a:ext cx="1137729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0745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аказ управління освіти і науки ТМР від 12.04.2023 № 101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173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9 і 1 грань 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професійної майстерності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педагога НУШ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solidFill>
                  <a:prstClr val="black"/>
                </a:solidFill>
                <a:latin typeface="Arial Narrow" panose="020B0606020202030204" pitchFamily="34" charset="0"/>
              </a:rPr>
              <a:t>2 год</a:t>
            </a:r>
            <a:endParaRPr lang="x-none" sz="1475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8178842" cy="13896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sz="843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6000" dirty="0">
                <a:ln>
                  <a:solidFill>
                    <a:prstClr val="white"/>
                  </a:solidFill>
                </a:ln>
                <a:solidFill>
                  <a:srgbClr val="5138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№14/12</a:t>
            </a:r>
            <a:endParaRPr lang="uk-UA" sz="60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>
                <a:solidFill>
                  <a:prstClr val="black"/>
                </a:solidFill>
              </a:rPr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689336" y="5533885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96"/>
          <a:stretch/>
        </p:blipFill>
        <p:spPr>
          <a:xfrm>
            <a:off x="3064157" y="585880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513898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7544" y="31233"/>
            <a:ext cx="10439400" cy="188850"/>
          </a:xfrm>
          <a:prstGeom prst="rect">
            <a:avLst/>
          </a:prstGeom>
          <a:solidFill>
            <a:srgbClr val="B5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srgbClr val="B991B9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0" y="239139"/>
            <a:ext cx="10439400" cy="112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prstClr val="white"/>
              </a:solidFill>
            </a:endParaRPr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280" y="6246208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1512245" y="2889272"/>
            <a:ext cx="32940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Муляр Тамара</a:t>
            </a:r>
            <a:endParaRPr lang="uk-UA" sz="4000" b="1" dirty="0">
              <a:solidFill>
                <a:srgbClr val="513898"/>
              </a:solidFill>
              <a:ea typeface="SimSun" panose="02010600030101010101" pitchFamily="2" charset="-122"/>
            </a:endParaRPr>
          </a:p>
        </p:txBody>
      </p:sp>
      <p:sp>
        <p:nvSpPr>
          <p:cNvPr id="15" name="Хорда 14"/>
          <p:cNvSpPr/>
          <p:nvPr/>
        </p:nvSpPr>
        <p:spPr>
          <a:xfrm rot="1463395">
            <a:off x="7330152" y="2911213"/>
            <a:ext cx="4579624" cy="4459790"/>
          </a:xfrm>
          <a:prstGeom prst="chord">
            <a:avLst>
              <a:gd name="adj1" fmla="val 2700000"/>
              <a:gd name="adj2" fmla="val 16020585"/>
            </a:avLst>
          </a:prstGeom>
          <a:solidFill>
            <a:srgbClr val="E4D73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65" y="4146186"/>
            <a:ext cx="2760244" cy="171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607" y="1380724"/>
            <a:ext cx="542591" cy="2164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165" y="906985"/>
            <a:ext cx="573074" cy="25971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" y="7014557"/>
            <a:ext cx="10439400" cy="547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/>
          <a:srcRect l="4664" t="7698" r="67638" b="82627"/>
          <a:stretch/>
        </p:blipFill>
        <p:spPr>
          <a:xfrm>
            <a:off x="324558" y="453969"/>
            <a:ext cx="2021901" cy="977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8860" y="6077204"/>
            <a:ext cx="1303338" cy="13033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51C202-D7A0-45E2-8450-FE3A5326BEDE}"/>
              </a:ext>
            </a:extLst>
          </p:cNvPr>
          <p:cNvSpPr txBox="1"/>
          <p:nvPr/>
        </p:nvSpPr>
        <p:spPr>
          <a:xfrm>
            <a:off x="-2588438" y="7105706"/>
            <a:ext cx="1137729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0745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аказ управління освіти і науки ТМР від 12.04.2023 № 101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564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9 і 1 грань 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професійної майстерності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педагога НУШ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solidFill>
                  <a:prstClr val="black"/>
                </a:solidFill>
                <a:latin typeface="Arial Narrow" panose="020B0606020202030204" pitchFamily="34" charset="0"/>
              </a:rPr>
              <a:t>2 год</a:t>
            </a:r>
            <a:endParaRPr lang="x-none" sz="1475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8201284" cy="13896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sz="843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6000" dirty="0">
                <a:ln>
                  <a:solidFill>
                    <a:prstClr val="white"/>
                  </a:solidFill>
                </a:ln>
                <a:solidFill>
                  <a:srgbClr val="5138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№14/13</a:t>
            </a:r>
            <a:endParaRPr lang="uk-UA" sz="60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>
                <a:solidFill>
                  <a:prstClr val="black"/>
                </a:solidFill>
              </a:rPr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689336" y="5533885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96"/>
          <a:stretch/>
        </p:blipFill>
        <p:spPr>
          <a:xfrm>
            <a:off x="3064157" y="585880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513898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7544" y="31233"/>
            <a:ext cx="10439400" cy="188850"/>
          </a:xfrm>
          <a:prstGeom prst="rect">
            <a:avLst/>
          </a:prstGeom>
          <a:solidFill>
            <a:srgbClr val="B5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srgbClr val="B991B9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0" y="239139"/>
            <a:ext cx="10439400" cy="112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prstClr val="white"/>
              </a:solidFill>
            </a:endParaRPr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025" y="6209844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1512245" y="2889272"/>
            <a:ext cx="21329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Марусин</a:t>
            </a:r>
            <a:endParaRPr lang="uk-UA" sz="4000" b="1" dirty="0">
              <a:solidFill>
                <a:srgbClr val="513898"/>
              </a:solidFill>
              <a:ea typeface="SimSun" panose="02010600030101010101" pitchFamily="2" charset="-122"/>
            </a:endParaRPr>
          </a:p>
        </p:txBody>
      </p:sp>
      <p:sp>
        <p:nvSpPr>
          <p:cNvPr id="15" name="Хорда 14"/>
          <p:cNvSpPr/>
          <p:nvPr/>
        </p:nvSpPr>
        <p:spPr>
          <a:xfrm rot="1463395">
            <a:off x="7330152" y="2911213"/>
            <a:ext cx="4579624" cy="4459790"/>
          </a:xfrm>
          <a:prstGeom prst="chord">
            <a:avLst>
              <a:gd name="adj1" fmla="val 2700000"/>
              <a:gd name="adj2" fmla="val 16020585"/>
            </a:avLst>
          </a:prstGeom>
          <a:solidFill>
            <a:srgbClr val="E4D73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65" y="4146186"/>
            <a:ext cx="2760244" cy="171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607" y="1380724"/>
            <a:ext cx="542591" cy="2164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165" y="906985"/>
            <a:ext cx="573074" cy="25971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" y="7014557"/>
            <a:ext cx="10439400" cy="547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/>
          <a:srcRect l="4664" t="7698" r="67638" b="82627"/>
          <a:stretch/>
        </p:blipFill>
        <p:spPr>
          <a:xfrm>
            <a:off x="324558" y="453969"/>
            <a:ext cx="2021901" cy="977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8860" y="6077204"/>
            <a:ext cx="1303338" cy="13033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51C202-D7A0-45E2-8450-FE3A5326BEDE}"/>
              </a:ext>
            </a:extLst>
          </p:cNvPr>
          <p:cNvSpPr txBox="1"/>
          <p:nvPr/>
        </p:nvSpPr>
        <p:spPr>
          <a:xfrm>
            <a:off x="-2588438" y="7105706"/>
            <a:ext cx="1137729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0745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аказ управління освіти і науки ТМР від 12.04.2023 № 101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7074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9 і 1 грань 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професійної майстерності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педагога НУШ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solidFill>
                  <a:prstClr val="black"/>
                </a:solidFill>
                <a:latin typeface="Arial Narrow" panose="020B0606020202030204" pitchFamily="34" charset="0"/>
              </a:rPr>
              <a:t>2 год</a:t>
            </a:r>
            <a:endParaRPr lang="x-none" sz="1475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8177239" cy="13896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sz="843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6000" dirty="0">
                <a:ln>
                  <a:solidFill>
                    <a:prstClr val="white"/>
                  </a:solidFill>
                </a:ln>
                <a:solidFill>
                  <a:srgbClr val="5138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№14/14</a:t>
            </a:r>
            <a:endParaRPr lang="uk-UA" sz="60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>
                <a:solidFill>
                  <a:prstClr val="black"/>
                </a:solidFill>
              </a:rPr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689336" y="5533885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96"/>
          <a:stretch/>
        </p:blipFill>
        <p:spPr>
          <a:xfrm>
            <a:off x="3064157" y="585880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513898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7544" y="31233"/>
            <a:ext cx="10439400" cy="188850"/>
          </a:xfrm>
          <a:prstGeom prst="rect">
            <a:avLst/>
          </a:prstGeom>
          <a:solidFill>
            <a:srgbClr val="B5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srgbClr val="B991B9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0" y="239139"/>
            <a:ext cx="10439400" cy="112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prstClr val="white"/>
              </a:solidFill>
            </a:endParaRPr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845" y="6180287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Хорда 14"/>
          <p:cNvSpPr/>
          <p:nvPr/>
        </p:nvSpPr>
        <p:spPr>
          <a:xfrm rot="1463395">
            <a:off x="7330152" y="2911213"/>
            <a:ext cx="4579624" cy="4459790"/>
          </a:xfrm>
          <a:prstGeom prst="chord">
            <a:avLst>
              <a:gd name="adj1" fmla="val 2700000"/>
              <a:gd name="adj2" fmla="val 16020585"/>
            </a:avLst>
          </a:prstGeom>
          <a:solidFill>
            <a:srgbClr val="E4D73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65" y="4146186"/>
            <a:ext cx="2760244" cy="171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607" y="1380724"/>
            <a:ext cx="542591" cy="2164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165" y="906985"/>
            <a:ext cx="573074" cy="25971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" y="7014557"/>
            <a:ext cx="10439400" cy="547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/>
          <a:srcRect l="4664" t="7698" r="67638" b="82627"/>
          <a:stretch/>
        </p:blipFill>
        <p:spPr>
          <a:xfrm>
            <a:off x="324558" y="453969"/>
            <a:ext cx="2021901" cy="977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8860" y="6077204"/>
            <a:ext cx="1303338" cy="13033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51C202-D7A0-45E2-8450-FE3A5326BEDE}"/>
              </a:ext>
            </a:extLst>
          </p:cNvPr>
          <p:cNvSpPr txBox="1"/>
          <p:nvPr/>
        </p:nvSpPr>
        <p:spPr>
          <a:xfrm>
            <a:off x="-2588438" y="7105706"/>
            <a:ext cx="1137729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0745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аказ управління освіти і науки ТМР від 12.04.2023 № 101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557BFF5-2D16-4C95-BEB8-D70FC80FAC70}"/>
              </a:ext>
            </a:extLst>
          </p:cNvPr>
          <p:cNvSpPr txBox="1"/>
          <p:nvPr/>
        </p:nvSpPr>
        <p:spPr>
          <a:xfrm>
            <a:off x="1159669" y="2888983"/>
            <a:ext cx="651788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40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Гунтик</a:t>
            </a:r>
            <a:r>
              <a:rPr lang="uk-UA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Ольга</a:t>
            </a:r>
            <a:endParaRPr lang="uk-UA" sz="4000" dirty="0"/>
          </a:p>
        </p:txBody>
      </p:sp>
    </p:spTree>
    <p:extLst>
      <p:ext uri="{BB962C8B-B14F-4D97-AF65-F5344CB8AC3E}">
        <p14:creationId xmlns:p14="http://schemas.microsoft.com/office/powerpoint/2010/main" val="2973755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9 і 1 грань 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професійної майстерності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педагога НУШ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solidFill>
                  <a:prstClr val="black"/>
                </a:solidFill>
                <a:latin typeface="Arial Narrow" panose="020B0606020202030204" pitchFamily="34" charset="0"/>
              </a:rPr>
              <a:t>2 год</a:t>
            </a:r>
            <a:endParaRPr lang="x-none" sz="1475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8206093" cy="13896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sz="843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6000" dirty="0">
                <a:ln>
                  <a:solidFill>
                    <a:prstClr val="white"/>
                  </a:solidFill>
                </a:ln>
                <a:solidFill>
                  <a:srgbClr val="5138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№14/15</a:t>
            </a:r>
            <a:endParaRPr lang="uk-UA" sz="60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>
                <a:solidFill>
                  <a:prstClr val="black"/>
                </a:solidFill>
              </a:rPr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689336" y="5533885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96"/>
          <a:stretch/>
        </p:blipFill>
        <p:spPr>
          <a:xfrm>
            <a:off x="3064157" y="585880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513898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7544" y="31233"/>
            <a:ext cx="10439400" cy="188850"/>
          </a:xfrm>
          <a:prstGeom prst="rect">
            <a:avLst/>
          </a:prstGeom>
          <a:solidFill>
            <a:srgbClr val="B5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srgbClr val="B991B9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0" y="239139"/>
            <a:ext cx="10439400" cy="112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prstClr val="white"/>
              </a:solidFill>
            </a:endParaRPr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209" y="6180287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1512245" y="2889272"/>
            <a:ext cx="38806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Заруба</a:t>
            </a:r>
            <a:r>
              <a:rPr lang="uk-UA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Василина</a:t>
            </a:r>
            <a:endParaRPr lang="uk-UA" sz="4000" b="1" dirty="0">
              <a:solidFill>
                <a:srgbClr val="513898"/>
              </a:solidFill>
              <a:ea typeface="SimSun" panose="02010600030101010101" pitchFamily="2" charset="-122"/>
            </a:endParaRPr>
          </a:p>
        </p:txBody>
      </p:sp>
      <p:sp>
        <p:nvSpPr>
          <p:cNvPr id="15" name="Хорда 14"/>
          <p:cNvSpPr/>
          <p:nvPr/>
        </p:nvSpPr>
        <p:spPr>
          <a:xfrm rot="1463395">
            <a:off x="7330152" y="2911213"/>
            <a:ext cx="4579624" cy="4459790"/>
          </a:xfrm>
          <a:prstGeom prst="chord">
            <a:avLst>
              <a:gd name="adj1" fmla="val 2700000"/>
              <a:gd name="adj2" fmla="val 16020585"/>
            </a:avLst>
          </a:prstGeom>
          <a:solidFill>
            <a:srgbClr val="E4D73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65" y="4146186"/>
            <a:ext cx="2760244" cy="171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607" y="1380724"/>
            <a:ext cx="542591" cy="2164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165" y="906985"/>
            <a:ext cx="573074" cy="25971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" y="7014557"/>
            <a:ext cx="10439400" cy="547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/>
          <a:srcRect l="4664" t="7698" r="67638" b="82627"/>
          <a:stretch/>
        </p:blipFill>
        <p:spPr>
          <a:xfrm>
            <a:off x="324558" y="453969"/>
            <a:ext cx="2021901" cy="977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8860" y="6077204"/>
            <a:ext cx="1303338" cy="13033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51C202-D7A0-45E2-8450-FE3A5326BEDE}"/>
              </a:ext>
            </a:extLst>
          </p:cNvPr>
          <p:cNvSpPr txBox="1"/>
          <p:nvPr/>
        </p:nvSpPr>
        <p:spPr>
          <a:xfrm>
            <a:off x="-2588438" y="7105706"/>
            <a:ext cx="1137729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0745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аказ управління освіти і науки ТМР від 12.04.2023 № 101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5871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9 і 1 грань 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професійної майстерності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педагога НУШ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solidFill>
                  <a:prstClr val="black"/>
                </a:solidFill>
                <a:latin typeface="Arial Narrow" panose="020B0606020202030204" pitchFamily="34" charset="0"/>
              </a:rPr>
              <a:t>2 год</a:t>
            </a:r>
            <a:endParaRPr lang="x-none" sz="1475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8209299" cy="13896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sz="843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6000" dirty="0">
                <a:ln>
                  <a:solidFill>
                    <a:prstClr val="white"/>
                  </a:solidFill>
                </a:ln>
                <a:solidFill>
                  <a:srgbClr val="5138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№14/16</a:t>
            </a:r>
            <a:endParaRPr lang="uk-UA" sz="60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>
                <a:solidFill>
                  <a:prstClr val="black"/>
                </a:solidFill>
              </a:rPr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689336" y="5533885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96"/>
          <a:stretch/>
        </p:blipFill>
        <p:spPr>
          <a:xfrm>
            <a:off x="3064157" y="585880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513898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7544" y="31233"/>
            <a:ext cx="10439400" cy="188850"/>
          </a:xfrm>
          <a:prstGeom prst="rect">
            <a:avLst/>
          </a:prstGeom>
          <a:solidFill>
            <a:srgbClr val="B5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srgbClr val="B991B9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0" y="239139"/>
            <a:ext cx="10439400" cy="112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prstClr val="white"/>
              </a:solidFill>
            </a:endParaRPr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5407" y="6180287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1512245" y="2889272"/>
            <a:ext cx="35305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Гандзій Наталія</a:t>
            </a:r>
            <a:endParaRPr lang="uk-UA" sz="4000" b="1" dirty="0">
              <a:solidFill>
                <a:srgbClr val="513898"/>
              </a:solidFill>
              <a:ea typeface="SimSun" panose="02010600030101010101" pitchFamily="2" charset="-122"/>
            </a:endParaRPr>
          </a:p>
        </p:txBody>
      </p:sp>
      <p:sp>
        <p:nvSpPr>
          <p:cNvPr id="15" name="Хорда 14"/>
          <p:cNvSpPr/>
          <p:nvPr/>
        </p:nvSpPr>
        <p:spPr>
          <a:xfrm rot="1463395">
            <a:off x="7330152" y="2911213"/>
            <a:ext cx="4579624" cy="4459790"/>
          </a:xfrm>
          <a:prstGeom prst="chord">
            <a:avLst>
              <a:gd name="adj1" fmla="val 2700000"/>
              <a:gd name="adj2" fmla="val 16020585"/>
            </a:avLst>
          </a:prstGeom>
          <a:solidFill>
            <a:srgbClr val="E4D73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65" y="4146186"/>
            <a:ext cx="2760244" cy="171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607" y="1380724"/>
            <a:ext cx="542591" cy="2164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165" y="906985"/>
            <a:ext cx="573074" cy="25971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" y="7014557"/>
            <a:ext cx="10439400" cy="547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/>
          <a:srcRect l="4664" t="7698" r="67638" b="82627"/>
          <a:stretch/>
        </p:blipFill>
        <p:spPr>
          <a:xfrm>
            <a:off x="324558" y="453969"/>
            <a:ext cx="2021901" cy="977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8860" y="6077204"/>
            <a:ext cx="1303338" cy="13033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51C202-D7A0-45E2-8450-FE3A5326BEDE}"/>
              </a:ext>
            </a:extLst>
          </p:cNvPr>
          <p:cNvSpPr txBox="1"/>
          <p:nvPr/>
        </p:nvSpPr>
        <p:spPr>
          <a:xfrm>
            <a:off x="-2588438" y="7105706"/>
            <a:ext cx="1137729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0745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аказ управління освіти і науки ТМР від 12.04.2023 № 101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1688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9 і 1 грань 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професійної майстерності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педагога НУШ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solidFill>
                  <a:prstClr val="black"/>
                </a:solidFill>
                <a:latin typeface="Arial Narrow" panose="020B0606020202030204" pitchFamily="34" charset="0"/>
              </a:rPr>
              <a:t>2 год</a:t>
            </a:r>
            <a:endParaRPr lang="x-none" sz="1475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8093882" cy="13896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sz="843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6000" dirty="0">
                <a:ln>
                  <a:solidFill>
                    <a:prstClr val="white"/>
                  </a:solidFill>
                </a:ln>
                <a:solidFill>
                  <a:srgbClr val="5138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№14/17</a:t>
            </a:r>
            <a:endParaRPr lang="uk-UA" sz="60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>
                <a:solidFill>
                  <a:prstClr val="black"/>
                </a:solidFill>
              </a:rPr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689336" y="5533885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96"/>
          <a:stretch/>
        </p:blipFill>
        <p:spPr>
          <a:xfrm>
            <a:off x="3064157" y="585880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513898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7544" y="31233"/>
            <a:ext cx="10439400" cy="188850"/>
          </a:xfrm>
          <a:prstGeom prst="rect">
            <a:avLst/>
          </a:prstGeom>
          <a:solidFill>
            <a:srgbClr val="B5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srgbClr val="B991B9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0" y="239139"/>
            <a:ext cx="10439400" cy="112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prstClr val="white"/>
              </a:solidFill>
            </a:endParaRPr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845" y="6180287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1512245" y="2889272"/>
            <a:ext cx="45261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Мужилівська Ольга </a:t>
            </a:r>
            <a:endParaRPr lang="uk-UA" sz="4000" b="1" dirty="0">
              <a:solidFill>
                <a:srgbClr val="513898"/>
              </a:solidFill>
              <a:ea typeface="SimSun" panose="02010600030101010101" pitchFamily="2" charset="-122"/>
            </a:endParaRPr>
          </a:p>
        </p:txBody>
      </p:sp>
      <p:sp>
        <p:nvSpPr>
          <p:cNvPr id="15" name="Хорда 14"/>
          <p:cNvSpPr/>
          <p:nvPr/>
        </p:nvSpPr>
        <p:spPr>
          <a:xfrm rot="1463395">
            <a:off x="7330152" y="2911213"/>
            <a:ext cx="4579624" cy="4459790"/>
          </a:xfrm>
          <a:prstGeom prst="chord">
            <a:avLst>
              <a:gd name="adj1" fmla="val 2700000"/>
              <a:gd name="adj2" fmla="val 16020585"/>
            </a:avLst>
          </a:prstGeom>
          <a:solidFill>
            <a:srgbClr val="E4D73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65" y="4146186"/>
            <a:ext cx="2760244" cy="171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607" y="1380724"/>
            <a:ext cx="542591" cy="2164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165" y="906985"/>
            <a:ext cx="573074" cy="25971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" y="7014557"/>
            <a:ext cx="10439400" cy="547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/>
          <a:srcRect l="4664" t="7698" r="67638" b="82627"/>
          <a:stretch/>
        </p:blipFill>
        <p:spPr>
          <a:xfrm>
            <a:off x="324558" y="453969"/>
            <a:ext cx="2021901" cy="977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8860" y="6077204"/>
            <a:ext cx="1303338" cy="13033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51C202-D7A0-45E2-8450-FE3A5326BEDE}"/>
              </a:ext>
            </a:extLst>
          </p:cNvPr>
          <p:cNvSpPr txBox="1"/>
          <p:nvPr/>
        </p:nvSpPr>
        <p:spPr>
          <a:xfrm>
            <a:off x="-2588438" y="7105706"/>
            <a:ext cx="1137729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0745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аказ управління освіти і науки ТМР від 12.04.2023 № 101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5298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9 і 1 грань 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професійної майстерності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педагога НУШ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solidFill>
                  <a:prstClr val="black"/>
                </a:solidFill>
                <a:latin typeface="Arial Narrow" panose="020B0606020202030204" pitchFamily="34" charset="0"/>
              </a:rPr>
              <a:t>2 год</a:t>
            </a:r>
            <a:endParaRPr lang="x-none" sz="1475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8204490" cy="13896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sz="843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6000" dirty="0">
                <a:ln>
                  <a:solidFill>
                    <a:prstClr val="white"/>
                  </a:solidFill>
                </a:ln>
                <a:solidFill>
                  <a:srgbClr val="5138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№14/18</a:t>
            </a:r>
            <a:endParaRPr lang="uk-UA" sz="60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>
                <a:solidFill>
                  <a:prstClr val="black"/>
                </a:solidFill>
              </a:rPr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689336" y="5533885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96"/>
          <a:stretch/>
        </p:blipFill>
        <p:spPr>
          <a:xfrm>
            <a:off x="3064157" y="585880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513898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7544" y="31233"/>
            <a:ext cx="10439400" cy="188850"/>
          </a:xfrm>
          <a:prstGeom prst="rect">
            <a:avLst/>
          </a:prstGeom>
          <a:solidFill>
            <a:srgbClr val="B5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srgbClr val="B991B9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0" y="239139"/>
            <a:ext cx="10439400" cy="112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prstClr val="white"/>
              </a:solidFill>
            </a:endParaRPr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209" y="6221428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1512245" y="2889272"/>
            <a:ext cx="43235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Сагайдак Катерина</a:t>
            </a:r>
            <a:endParaRPr lang="uk-UA" sz="4000" b="1" dirty="0">
              <a:solidFill>
                <a:srgbClr val="513898"/>
              </a:solidFill>
              <a:ea typeface="SimSun" panose="02010600030101010101" pitchFamily="2" charset="-122"/>
            </a:endParaRPr>
          </a:p>
        </p:txBody>
      </p:sp>
      <p:sp>
        <p:nvSpPr>
          <p:cNvPr id="15" name="Хорда 14"/>
          <p:cNvSpPr/>
          <p:nvPr/>
        </p:nvSpPr>
        <p:spPr>
          <a:xfrm rot="1463395">
            <a:off x="7330152" y="2911213"/>
            <a:ext cx="4579624" cy="4459790"/>
          </a:xfrm>
          <a:prstGeom prst="chord">
            <a:avLst>
              <a:gd name="adj1" fmla="val 2700000"/>
              <a:gd name="adj2" fmla="val 16020585"/>
            </a:avLst>
          </a:prstGeom>
          <a:solidFill>
            <a:srgbClr val="E4D73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65" y="4146186"/>
            <a:ext cx="2760244" cy="171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607" y="1380724"/>
            <a:ext cx="542591" cy="2164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165" y="906985"/>
            <a:ext cx="573074" cy="25971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" y="7014557"/>
            <a:ext cx="10439400" cy="547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/>
          <a:srcRect l="4664" t="7698" r="67638" b="82627"/>
          <a:stretch/>
        </p:blipFill>
        <p:spPr>
          <a:xfrm>
            <a:off x="324558" y="453969"/>
            <a:ext cx="2021901" cy="977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8860" y="6077204"/>
            <a:ext cx="1303338" cy="13033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51C202-D7A0-45E2-8450-FE3A5326BEDE}"/>
              </a:ext>
            </a:extLst>
          </p:cNvPr>
          <p:cNvSpPr txBox="1"/>
          <p:nvPr/>
        </p:nvSpPr>
        <p:spPr>
          <a:xfrm>
            <a:off x="-2588438" y="7105706"/>
            <a:ext cx="1137729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0745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аказ управління освіти і науки ТМР від 12.04.2023 № 101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3498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9 і 1 грань 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професійної майстерності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педагога НУШ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solidFill>
                  <a:prstClr val="black"/>
                </a:solidFill>
                <a:latin typeface="Arial Narrow" panose="020B0606020202030204" pitchFamily="34" charset="0"/>
              </a:rPr>
              <a:t>2 год</a:t>
            </a:r>
            <a:endParaRPr lang="x-none" sz="1475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8209299" cy="13896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sz="843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6000" dirty="0">
                <a:ln>
                  <a:solidFill>
                    <a:prstClr val="white"/>
                  </a:solidFill>
                </a:ln>
                <a:solidFill>
                  <a:srgbClr val="5138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№14/19</a:t>
            </a:r>
            <a:endParaRPr lang="uk-UA" sz="60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>
                <a:solidFill>
                  <a:prstClr val="black"/>
                </a:solidFill>
              </a:rPr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689336" y="5533885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96"/>
          <a:stretch/>
        </p:blipFill>
        <p:spPr>
          <a:xfrm>
            <a:off x="3064157" y="585880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513898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7544" y="31233"/>
            <a:ext cx="10439400" cy="188850"/>
          </a:xfrm>
          <a:prstGeom prst="rect">
            <a:avLst/>
          </a:prstGeom>
          <a:solidFill>
            <a:srgbClr val="B5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srgbClr val="B991B9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0" y="239139"/>
            <a:ext cx="10439400" cy="112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prstClr val="white"/>
              </a:solidFill>
            </a:endParaRPr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704" y="6209844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1512245" y="2889272"/>
            <a:ext cx="388882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Канак</a:t>
            </a:r>
            <a:r>
              <a:rPr lang="uk-UA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Валентина</a:t>
            </a:r>
            <a:endParaRPr lang="uk-UA" sz="4000" b="1" dirty="0">
              <a:solidFill>
                <a:srgbClr val="513898"/>
              </a:solidFill>
              <a:ea typeface="SimSun" panose="02010600030101010101" pitchFamily="2" charset="-122"/>
            </a:endParaRPr>
          </a:p>
        </p:txBody>
      </p:sp>
      <p:sp>
        <p:nvSpPr>
          <p:cNvPr id="15" name="Хорда 14"/>
          <p:cNvSpPr/>
          <p:nvPr/>
        </p:nvSpPr>
        <p:spPr>
          <a:xfrm rot="1463395">
            <a:off x="7330152" y="2911213"/>
            <a:ext cx="4579624" cy="4459790"/>
          </a:xfrm>
          <a:prstGeom prst="chord">
            <a:avLst>
              <a:gd name="adj1" fmla="val 2700000"/>
              <a:gd name="adj2" fmla="val 16020585"/>
            </a:avLst>
          </a:prstGeom>
          <a:solidFill>
            <a:srgbClr val="E4D73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65" y="4146186"/>
            <a:ext cx="2760244" cy="171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607" y="1380724"/>
            <a:ext cx="542591" cy="2164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165" y="906985"/>
            <a:ext cx="573074" cy="25971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" y="7014557"/>
            <a:ext cx="10439400" cy="547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/>
          <a:srcRect l="4664" t="7698" r="67638" b="82627"/>
          <a:stretch/>
        </p:blipFill>
        <p:spPr>
          <a:xfrm>
            <a:off x="324558" y="453969"/>
            <a:ext cx="2021901" cy="977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8860" y="6077204"/>
            <a:ext cx="1303338" cy="13033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51C202-D7A0-45E2-8450-FE3A5326BEDE}"/>
              </a:ext>
            </a:extLst>
          </p:cNvPr>
          <p:cNvSpPr txBox="1"/>
          <p:nvPr/>
        </p:nvSpPr>
        <p:spPr>
          <a:xfrm>
            <a:off x="-2588438" y="7105706"/>
            <a:ext cx="1137729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0745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аказ управління освіти і науки ТМР від 12.04.2023 № 101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490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9 і 1 грань 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професійної майстерності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педагога НУШ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solidFill>
                  <a:prstClr val="black"/>
                </a:solidFill>
                <a:latin typeface="Arial Narrow" panose="020B0606020202030204" pitchFamily="34" charset="0"/>
              </a:rPr>
              <a:t>2 год</a:t>
            </a:r>
            <a:endParaRPr lang="x-none" sz="1475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7885492" cy="13896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sz="843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6000" dirty="0">
                <a:ln>
                  <a:solidFill>
                    <a:prstClr val="white"/>
                  </a:solidFill>
                </a:ln>
                <a:solidFill>
                  <a:srgbClr val="5138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№14/2</a:t>
            </a:r>
            <a:endParaRPr lang="uk-UA" sz="60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>
                <a:solidFill>
                  <a:prstClr val="black"/>
                </a:solidFill>
              </a:rPr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689336" y="5533885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96"/>
          <a:stretch/>
        </p:blipFill>
        <p:spPr>
          <a:xfrm>
            <a:off x="3064157" y="585880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513898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7544" y="31233"/>
            <a:ext cx="10439400" cy="188850"/>
          </a:xfrm>
          <a:prstGeom prst="rect">
            <a:avLst/>
          </a:prstGeom>
          <a:solidFill>
            <a:srgbClr val="B5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srgbClr val="B991B9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0" y="239139"/>
            <a:ext cx="10439400" cy="112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prstClr val="white"/>
              </a:solidFill>
            </a:endParaRPr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192" y="6209844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1243235" y="2875431"/>
            <a:ext cx="37228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Балабан Галина </a:t>
            </a:r>
            <a:endParaRPr lang="uk-UA" sz="4000" b="1" dirty="0">
              <a:solidFill>
                <a:srgbClr val="513898"/>
              </a:solidFill>
              <a:ea typeface="SimSun" panose="02010600030101010101" pitchFamily="2" charset="-122"/>
            </a:endParaRPr>
          </a:p>
        </p:txBody>
      </p:sp>
      <p:sp>
        <p:nvSpPr>
          <p:cNvPr id="15" name="Хорда 14"/>
          <p:cNvSpPr/>
          <p:nvPr/>
        </p:nvSpPr>
        <p:spPr>
          <a:xfrm rot="1463395">
            <a:off x="7330152" y="2911213"/>
            <a:ext cx="4579624" cy="4459790"/>
          </a:xfrm>
          <a:prstGeom prst="chord">
            <a:avLst>
              <a:gd name="adj1" fmla="val 2700000"/>
              <a:gd name="adj2" fmla="val 16020585"/>
            </a:avLst>
          </a:prstGeom>
          <a:solidFill>
            <a:srgbClr val="E4D73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65" y="4146186"/>
            <a:ext cx="2760244" cy="171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607" y="1380724"/>
            <a:ext cx="542591" cy="2164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165" y="906985"/>
            <a:ext cx="573074" cy="25971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" y="7014557"/>
            <a:ext cx="10439400" cy="547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/>
          <a:srcRect l="4664" t="7698" r="67638" b="82627"/>
          <a:stretch/>
        </p:blipFill>
        <p:spPr>
          <a:xfrm>
            <a:off x="324558" y="453969"/>
            <a:ext cx="2021901" cy="977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8860" y="6077204"/>
            <a:ext cx="1303338" cy="13033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9889A90-D719-476B-8937-2D7539332FE9}"/>
              </a:ext>
            </a:extLst>
          </p:cNvPr>
          <p:cNvSpPr txBox="1"/>
          <p:nvPr/>
        </p:nvSpPr>
        <p:spPr>
          <a:xfrm>
            <a:off x="-2588438" y="7105706"/>
            <a:ext cx="1137729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0745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аказ управління освіти і науки ТМР від 12.04.2023 № 101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389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9 і 1 грань 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професійної майстерності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педагога НУШ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solidFill>
                  <a:prstClr val="black"/>
                </a:solidFill>
                <a:latin typeface="Arial Narrow" panose="020B0606020202030204" pitchFamily="34" charset="0"/>
              </a:rPr>
              <a:t>2 год</a:t>
            </a:r>
            <a:endParaRPr lang="x-none" sz="1475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8297464" cy="13896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sz="843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6000" dirty="0">
                <a:ln>
                  <a:solidFill>
                    <a:prstClr val="white"/>
                  </a:solidFill>
                </a:ln>
                <a:solidFill>
                  <a:srgbClr val="5138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№14/20</a:t>
            </a:r>
            <a:endParaRPr lang="uk-UA" sz="60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>
                <a:solidFill>
                  <a:prstClr val="black"/>
                </a:solidFill>
              </a:rPr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689336" y="5533885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96"/>
          <a:stretch/>
        </p:blipFill>
        <p:spPr>
          <a:xfrm>
            <a:off x="3064157" y="585880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513898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7544" y="31233"/>
            <a:ext cx="10439400" cy="188850"/>
          </a:xfrm>
          <a:prstGeom prst="rect">
            <a:avLst/>
          </a:prstGeom>
          <a:solidFill>
            <a:srgbClr val="B5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srgbClr val="B991B9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0" y="239139"/>
            <a:ext cx="10439400" cy="112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prstClr val="white"/>
              </a:solidFill>
            </a:endParaRPr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025" y="6233601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1512245" y="2889272"/>
            <a:ext cx="47428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Петрокушин</a:t>
            </a:r>
            <a:r>
              <a:rPr lang="uk-UA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Руслана</a:t>
            </a:r>
            <a:endParaRPr lang="uk-UA" sz="4000" b="1" dirty="0">
              <a:solidFill>
                <a:srgbClr val="513898"/>
              </a:solidFill>
              <a:ea typeface="SimSun" panose="02010600030101010101" pitchFamily="2" charset="-122"/>
            </a:endParaRPr>
          </a:p>
        </p:txBody>
      </p:sp>
      <p:sp>
        <p:nvSpPr>
          <p:cNvPr id="15" name="Хорда 14"/>
          <p:cNvSpPr/>
          <p:nvPr/>
        </p:nvSpPr>
        <p:spPr>
          <a:xfrm rot="1463395">
            <a:off x="7330152" y="2911213"/>
            <a:ext cx="4579624" cy="4459790"/>
          </a:xfrm>
          <a:prstGeom prst="chord">
            <a:avLst>
              <a:gd name="adj1" fmla="val 2700000"/>
              <a:gd name="adj2" fmla="val 16020585"/>
            </a:avLst>
          </a:prstGeom>
          <a:solidFill>
            <a:srgbClr val="E4D73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65" y="4146186"/>
            <a:ext cx="2760244" cy="171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607" y="1380724"/>
            <a:ext cx="542591" cy="2164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165" y="906985"/>
            <a:ext cx="573074" cy="25971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" y="7014557"/>
            <a:ext cx="10439400" cy="547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/>
          <a:srcRect l="4664" t="7698" r="67638" b="82627"/>
          <a:stretch/>
        </p:blipFill>
        <p:spPr>
          <a:xfrm>
            <a:off x="324558" y="453969"/>
            <a:ext cx="2021901" cy="977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8860" y="6077204"/>
            <a:ext cx="1303338" cy="13033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51C202-D7A0-45E2-8450-FE3A5326BEDE}"/>
              </a:ext>
            </a:extLst>
          </p:cNvPr>
          <p:cNvSpPr txBox="1"/>
          <p:nvPr/>
        </p:nvSpPr>
        <p:spPr>
          <a:xfrm>
            <a:off x="-2588438" y="7105706"/>
            <a:ext cx="1137729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0745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аказ управління освіти і науки ТМР від 12.04.2023 № 101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7437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9 і 1 грань 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професійної майстерності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педагога НУШ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solidFill>
                  <a:prstClr val="black"/>
                </a:solidFill>
                <a:latin typeface="Arial Narrow" panose="020B0606020202030204" pitchFamily="34" charset="0"/>
              </a:rPr>
              <a:t>2 год</a:t>
            </a:r>
            <a:endParaRPr lang="x-none" sz="1475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8178842" cy="13896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sz="843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6000" dirty="0">
                <a:ln>
                  <a:solidFill>
                    <a:prstClr val="white"/>
                  </a:solidFill>
                </a:ln>
                <a:solidFill>
                  <a:srgbClr val="5138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№14/21</a:t>
            </a:r>
            <a:endParaRPr lang="uk-UA" sz="60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>
                <a:solidFill>
                  <a:prstClr val="black"/>
                </a:solidFill>
              </a:rPr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689336" y="5533885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96"/>
          <a:stretch/>
        </p:blipFill>
        <p:spPr>
          <a:xfrm>
            <a:off x="3064157" y="585880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513898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7544" y="31233"/>
            <a:ext cx="10439400" cy="188850"/>
          </a:xfrm>
          <a:prstGeom prst="rect">
            <a:avLst/>
          </a:prstGeom>
          <a:solidFill>
            <a:srgbClr val="B5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srgbClr val="B991B9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0" y="239139"/>
            <a:ext cx="10439400" cy="112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prstClr val="white"/>
              </a:solidFill>
            </a:endParaRPr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336" y="6221428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1512245" y="2889272"/>
            <a:ext cx="39618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Семенець Галина</a:t>
            </a:r>
            <a:endParaRPr lang="uk-UA" sz="4000" b="1" dirty="0">
              <a:solidFill>
                <a:srgbClr val="513898"/>
              </a:solidFill>
              <a:ea typeface="SimSun" panose="02010600030101010101" pitchFamily="2" charset="-122"/>
            </a:endParaRPr>
          </a:p>
        </p:txBody>
      </p:sp>
      <p:sp>
        <p:nvSpPr>
          <p:cNvPr id="15" name="Хорда 14"/>
          <p:cNvSpPr/>
          <p:nvPr/>
        </p:nvSpPr>
        <p:spPr>
          <a:xfrm rot="1463395">
            <a:off x="7330152" y="2911213"/>
            <a:ext cx="4579624" cy="4459790"/>
          </a:xfrm>
          <a:prstGeom prst="chord">
            <a:avLst>
              <a:gd name="adj1" fmla="val 2700000"/>
              <a:gd name="adj2" fmla="val 16020585"/>
            </a:avLst>
          </a:prstGeom>
          <a:solidFill>
            <a:srgbClr val="E4D73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65" y="4146186"/>
            <a:ext cx="2760244" cy="171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607" y="1380724"/>
            <a:ext cx="542591" cy="2164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165" y="906985"/>
            <a:ext cx="573074" cy="25971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" y="7014557"/>
            <a:ext cx="10439400" cy="547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/>
          <a:srcRect l="4664" t="7698" r="67638" b="82627"/>
          <a:stretch/>
        </p:blipFill>
        <p:spPr>
          <a:xfrm>
            <a:off x="324558" y="453969"/>
            <a:ext cx="2021901" cy="977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8860" y="6077204"/>
            <a:ext cx="1303338" cy="13033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51C202-D7A0-45E2-8450-FE3A5326BEDE}"/>
              </a:ext>
            </a:extLst>
          </p:cNvPr>
          <p:cNvSpPr txBox="1"/>
          <p:nvPr/>
        </p:nvSpPr>
        <p:spPr>
          <a:xfrm>
            <a:off x="-2588438" y="7105706"/>
            <a:ext cx="1137729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0745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аказ управління освіти і науки ТМР від 12.04.2023 № 101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2508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9 і 1 грань 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професійної майстерності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педагога НУШ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solidFill>
                  <a:prstClr val="black"/>
                </a:solidFill>
                <a:latin typeface="Arial Narrow" panose="020B0606020202030204" pitchFamily="34" charset="0"/>
              </a:rPr>
              <a:t>2 год</a:t>
            </a:r>
            <a:endParaRPr lang="x-none" sz="1475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8271816" cy="13896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sz="843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6000" dirty="0">
                <a:ln>
                  <a:solidFill>
                    <a:prstClr val="white"/>
                  </a:solidFill>
                </a:ln>
                <a:solidFill>
                  <a:srgbClr val="5138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№14/22</a:t>
            </a:r>
            <a:endParaRPr lang="uk-UA" sz="60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>
                <a:solidFill>
                  <a:prstClr val="black"/>
                </a:solidFill>
              </a:rPr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689336" y="5533885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96"/>
          <a:stretch/>
        </p:blipFill>
        <p:spPr>
          <a:xfrm>
            <a:off x="3064157" y="585880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513898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7544" y="31233"/>
            <a:ext cx="10439400" cy="188850"/>
          </a:xfrm>
          <a:prstGeom prst="rect">
            <a:avLst/>
          </a:prstGeom>
          <a:solidFill>
            <a:srgbClr val="B5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srgbClr val="B991B9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0" y="239139"/>
            <a:ext cx="10439400" cy="112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prstClr val="white"/>
              </a:solidFill>
            </a:endParaRPr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845" y="6233601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1512245" y="2889272"/>
            <a:ext cx="35173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Климко Оксана</a:t>
            </a:r>
            <a:endParaRPr lang="uk-UA" sz="4000" b="1" dirty="0">
              <a:solidFill>
                <a:srgbClr val="513898"/>
              </a:solidFill>
              <a:ea typeface="SimSun" panose="02010600030101010101" pitchFamily="2" charset="-122"/>
            </a:endParaRPr>
          </a:p>
        </p:txBody>
      </p:sp>
      <p:sp>
        <p:nvSpPr>
          <p:cNvPr id="15" name="Хорда 14"/>
          <p:cNvSpPr/>
          <p:nvPr/>
        </p:nvSpPr>
        <p:spPr>
          <a:xfrm rot="1463395">
            <a:off x="7330152" y="2911213"/>
            <a:ext cx="4579624" cy="4459790"/>
          </a:xfrm>
          <a:prstGeom prst="chord">
            <a:avLst>
              <a:gd name="adj1" fmla="val 2700000"/>
              <a:gd name="adj2" fmla="val 16020585"/>
            </a:avLst>
          </a:prstGeom>
          <a:solidFill>
            <a:srgbClr val="E4D73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65" y="4146186"/>
            <a:ext cx="2760244" cy="171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607" y="1380724"/>
            <a:ext cx="542591" cy="2164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165" y="906985"/>
            <a:ext cx="573074" cy="25971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" y="7014557"/>
            <a:ext cx="10439400" cy="547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/>
          <a:srcRect l="4664" t="7698" r="67638" b="82627"/>
          <a:stretch/>
        </p:blipFill>
        <p:spPr>
          <a:xfrm>
            <a:off x="324558" y="453969"/>
            <a:ext cx="2021901" cy="977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8860" y="6077204"/>
            <a:ext cx="1303338" cy="13033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51C202-D7A0-45E2-8450-FE3A5326BEDE}"/>
              </a:ext>
            </a:extLst>
          </p:cNvPr>
          <p:cNvSpPr txBox="1"/>
          <p:nvPr/>
        </p:nvSpPr>
        <p:spPr>
          <a:xfrm>
            <a:off x="-2588438" y="7105706"/>
            <a:ext cx="1137729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0745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аказ управління освіти і науки ТМР від 12.04.2023 № 101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2615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9 і 1 грань 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професійної майстерності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педагога НУШ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solidFill>
                  <a:prstClr val="black"/>
                </a:solidFill>
                <a:latin typeface="Arial Narrow" panose="020B0606020202030204" pitchFamily="34" charset="0"/>
              </a:rPr>
              <a:t>2 год</a:t>
            </a:r>
            <a:endParaRPr lang="x-none" sz="1475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8294258" cy="13896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sz="843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6000" dirty="0">
                <a:ln>
                  <a:solidFill>
                    <a:prstClr val="white"/>
                  </a:solidFill>
                </a:ln>
                <a:solidFill>
                  <a:srgbClr val="5138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№14/23</a:t>
            </a:r>
            <a:endParaRPr lang="uk-UA" sz="60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>
                <a:solidFill>
                  <a:prstClr val="black"/>
                </a:solidFill>
              </a:rPr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689336" y="5533885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96"/>
          <a:stretch/>
        </p:blipFill>
        <p:spPr>
          <a:xfrm>
            <a:off x="3064157" y="585880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513898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7544" y="31233"/>
            <a:ext cx="10439400" cy="188850"/>
          </a:xfrm>
          <a:prstGeom prst="rect">
            <a:avLst/>
          </a:prstGeom>
          <a:solidFill>
            <a:srgbClr val="B5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srgbClr val="B991B9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0" y="239139"/>
            <a:ext cx="10439400" cy="112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prstClr val="white"/>
              </a:solidFill>
            </a:endParaRPr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003" y="6180287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1512245" y="2889272"/>
            <a:ext cx="51014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Сватенко Вікторія</a:t>
            </a:r>
            <a:endParaRPr lang="uk-UA" sz="4000" b="1" dirty="0">
              <a:solidFill>
                <a:srgbClr val="513898"/>
              </a:solidFill>
              <a:ea typeface="SimSun" panose="02010600030101010101" pitchFamily="2" charset="-122"/>
            </a:endParaRPr>
          </a:p>
        </p:txBody>
      </p:sp>
      <p:sp>
        <p:nvSpPr>
          <p:cNvPr id="15" name="Хорда 14"/>
          <p:cNvSpPr/>
          <p:nvPr/>
        </p:nvSpPr>
        <p:spPr>
          <a:xfrm rot="1463395">
            <a:off x="7330152" y="2911213"/>
            <a:ext cx="4579624" cy="4459790"/>
          </a:xfrm>
          <a:prstGeom prst="chord">
            <a:avLst>
              <a:gd name="adj1" fmla="val 2700000"/>
              <a:gd name="adj2" fmla="val 16020585"/>
            </a:avLst>
          </a:prstGeom>
          <a:solidFill>
            <a:srgbClr val="E4D73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65" y="4146186"/>
            <a:ext cx="2760244" cy="171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607" y="1380724"/>
            <a:ext cx="542591" cy="2164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165" y="906985"/>
            <a:ext cx="573074" cy="25971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" y="7014557"/>
            <a:ext cx="10439400" cy="547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/>
          <a:srcRect l="4664" t="7698" r="67638" b="82627"/>
          <a:stretch/>
        </p:blipFill>
        <p:spPr>
          <a:xfrm>
            <a:off x="324558" y="453969"/>
            <a:ext cx="2021901" cy="977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8860" y="6077204"/>
            <a:ext cx="1303338" cy="13033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51C202-D7A0-45E2-8450-FE3A5326BEDE}"/>
              </a:ext>
            </a:extLst>
          </p:cNvPr>
          <p:cNvSpPr txBox="1"/>
          <p:nvPr/>
        </p:nvSpPr>
        <p:spPr>
          <a:xfrm>
            <a:off x="-2588438" y="7105706"/>
            <a:ext cx="1137729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0745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аказ управління освіти і науки ТМР від 12.04.2023 № 101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0162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9 і 1 грань 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професійної майстерності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педагога НУШ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solidFill>
                  <a:prstClr val="black"/>
                </a:solidFill>
                <a:latin typeface="Arial Narrow" panose="020B0606020202030204" pitchFamily="34" charset="0"/>
              </a:rPr>
              <a:t>2 год</a:t>
            </a:r>
            <a:endParaRPr lang="x-none" sz="1475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8254824" cy="13896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sz="843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6000" dirty="0">
                <a:ln>
                  <a:solidFill>
                    <a:prstClr val="white"/>
                  </a:solidFill>
                </a:ln>
                <a:solidFill>
                  <a:srgbClr val="5138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№14/24</a:t>
            </a:r>
            <a:endParaRPr lang="uk-UA" sz="60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>
                <a:solidFill>
                  <a:prstClr val="black"/>
                </a:solidFill>
              </a:rPr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689336" y="5533885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96"/>
          <a:stretch/>
        </p:blipFill>
        <p:spPr>
          <a:xfrm>
            <a:off x="3064157" y="585880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513898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7544" y="31233"/>
            <a:ext cx="10439400" cy="188850"/>
          </a:xfrm>
          <a:prstGeom prst="rect">
            <a:avLst/>
          </a:prstGeom>
          <a:solidFill>
            <a:srgbClr val="B5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srgbClr val="B991B9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0" y="239139"/>
            <a:ext cx="10439400" cy="112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prstClr val="white"/>
              </a:solidFill>
            </a:endParaRPr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890" y="6221428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1512245" y="2889272"/>
            <a:ext cx="51014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Якубишина</a:t>
            </a:r>
            <a:r>
              <a:rPr lang="uk-UA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Галина</a:t>
            </a:r>
            <a:endParaRPr lang="uk-UA" sz="4000" b="1" dirty="0">
              <a:solidFill>
                <a:srgbClr val="513898"/>
              </a:solidFill>
              <a:ea typeface="SimSun" panose="02010600030101010101" pitchFamily="2" charset="-122"/>
            </a:endParaRPr>
          </a:p>
        </p:txBody>
      </p:sp>
      <p:sp>
        <p:nvSpPr>
          <p:cNvPr id="15" name="Хорда 14"/>
          <p:cNvSpPr/>
          <p:nvPr/>
        </p:nvSpPr>
        <p:spPr>
          <a:xfrm rot="1463395">
            <a:off x="7330152" y="2911213"/>
            <a:ext cx="4579624" cy="4459790"/>
          </a:xfrm>
          <a:prstGeom prst="chord">
            <a:avLst>
              <a:gd name="adj1" fmla="val 2700000"/>
              <a:gd name="adj2" fmla="val 16020585"/>
            </a:avLst>
          </a:prstGeom>
          <a:solidFill>
            <a:srgbClr val="E4D73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65" y="4146186"/>
            <a:ext cx="2760244" cy="171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607" y="1380724"/>
            <a:ext cx="542591" cy="2164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165" y="906985"/>
            <a:ext cx="573074" cy="25971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" y="7014557"/>
            <a:ext cx="10439400" cy="547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/>
          <a:srcRect l="4664" t="7698" r="67638" b="82627"/>
          <a:stretch/>
        </p:blipFill>
        <p:spPr>
          <a:xfrm>
            <a:off x="324558" y="453969"/>
            <a:ext cx="2021901" cy="977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8860" y="6077204"/>
            <a:ext cx="1303338" cy="13033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51C202-D7A0-45E2-8450-FE3A5326BEDE}"/>
              </a:ext>
            </a:extLst>
          </p:cNvPr>
          <p:cNvSpPr txBox="1"/>
          <p:nvPr/>
        </p:nvSpPr>
        <p:spPr>
          <a:xfrm>
            <a:off x="-2588438" y="7105706"/>
            <a:ext cx="1137729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0745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аказ управління освіти і науки ТМР від 12.04.2023 № 101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2045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9 і 1 грань 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професійної майстерності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педагога НУШ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solidFill>
                  <a:prstClr val="black"/>
                </a:solidFill>
                <a:latin typeface="Arial Narrow" panose="020B0606020202030204" pitchFamily="34" charset="0"/>
              </a:rPr>
              <a:t>2 год</a:t>
            </a:r>
            <a:endParaRPr lang="x-none" sz="1475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8299067" cy="13896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sz="843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6000" dirty="0">
                <a:ln>
                  <a:solidFill>
                    <a:prstClr val="white"/>
                  </a:solidFill>
                </a:ln>
                <a:solidFill>
                  <a:srgbClr val="5138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№14/25</a:t>
            </a:r>
            <a:endParaRPr lang="uk-UA" sz="60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>
                <a:solidFill>
                  <a:prstClr val="black"/>
                </a:solidFill>
              </a:rPr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689336" y="5533885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96"/>
          <a:stretch/>
        </p:blipFill>
        <p:spPr>
          <a:xfrm>
            <a:off x="3064157" y="585880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513898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7544" y="31233"/>
            <a:ext cx="10439400" cy="188850"/>
          </a:xfrm>
          <a:prstGeom prst="rect">
            <a:avLst/>
          </a:prstGeom>
          <a:solidFill>
            <a:srgbClr val="B5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srgbClr val="B991B9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0" y="239139"/>
            <a:ext cx="10439400" cy="112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prstClr val="white"/>
              </a:solidFill>
            </a:endParaRPr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769" y="6271810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1512245" y="2889272"/>
            <a:ext cx="51014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Попко Галина</a:t>
            </a:r>
            <a:endParaRPr lang="uk-UA" sz="4000" b="1" dirty="0">
              <a:solidFill>
                <a:srgbClr val="513898"/>
              </a:solidFill>
              <a:ea typeface="SimSun" panose="02010600030101010101" pitchFamily="2" charset="-122"/>
            </a:endParaRPr>
          </a:p>
        </p:txBody>
      </p:sp>
      <p:sp>
        <p:nvSpPr>
          <p:cNvPr id="15" name="Хорда 14"/>
          <p:cNvSpPr/>
          <p:nvPr/>
        </p:nvSpPr>
        <p:spPr>
          <a:xfrm rot="1463395">
            <a:off x="7330152" y="2911213"/>
            <a:ext cx="4579624" cy="4459790"/>
          </a:xfrm>
          <a:prstGeom prst="chord">
            <a:avLst>
              <a:gd name="adj1" fmla="val 2700000"/>
              <a:gd name="adj2" fmla="val 16020585"/>
            </a:avLst>
          </a:prstGeom>
          <a:solidFill>
            <a:srgbClr val="E4D73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65" y="4146186"/>
            <a:ext cx="2760244" cy="171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607" y="1380724"/>
            <a:ext cx="542591" cy="2164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165" y="906985"/>
            <a:ext cx="573074" cy="25971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" y="7014557"/>
            <a:ext cx="10439400" cy="547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/>
          <a:srcRect l="4664" t="7698" r="67638" b="82627"/>
          <a:stretch/>
        </p:blipFill>
        <p:spPr>
          <a:xfrm>
            <a:off x="324558" y="453969"/>
            <a:ext cx="2021901" cy="977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8860" y="6077204"/>
            <a:ext cx="1303338" cy="13033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51C202-D7A0-45E2-8450-FE3A5326BEDE}"/>
              </a:ext>
            </a:extLst>
          </p:cNvPr>
          <p:cNvSpPr txBox="1"/>
          <p:nvPr/>
        </p:nvSpPr>
        <p:spPr>
          <a:xfrm>
            <a:off x="-2588438" y="7105706"/>
            <a:ext cx="1137729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0745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аказ управління освіти і науки ТМР від 12.04.2023 № 101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2463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9 і 1 грань 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професійної майстерності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педагога НУШ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solidFill>
                  <a:prstClr val="black"/>
                </a:solidFill>
                <a:latin typeface="Arial Narrow" panose="020B0606020202030204" pitchFamily="34" charset="0"/>
              </a:rPr>
              <a:t>2 год</a:t>
            </a:r>
            <a:endParaRPr lang="x-none" sz="1475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8302273" cy="13896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sz="843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6000" dirty="0">
                <a:ln>
                  <a:solidFill>
                    <a:prstClr val="white"/>
                  </a:solidFill>
                </a:ln>
                <a:solidFill>
                  <a:srgbClr val="5138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№14/26</a:t>
            </a:r>
            <a:endParaRPr lang="uk-UA" sz="60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>
                <a:solidFill>
                  <a:prstClr val="black"/>
                </a:solidFill>
              </a:rPr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689336" y="5533885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96"/>
          <a:stretch/>
        </p:blipFill>
        <p:spPr>
          <a:xfrm>
            <a:off x="3064157" y="585880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513898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7544" y="31233"/>
            <a:ext cx="10439400" cy="188850"/>
          </a:xfrm>
          <a:prstGeom prst="rect">
            <a:avLst/>
          </a:prstGeom>
          <a:solidFill>
            <a:srgbClr val="B5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srgbClr val="B991B9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0" y="239139"/>
            <a:ext cx="10439400" cy="112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prstClr val="white"/>
              </a:solidFill>
            </a:endParaRPr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807" y="6209844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1512245" y="2889272"/>
            <a:ext cx="51014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Халімон Марія</a:t>
            </a:r>
            <a:endParaRPr lang="uk-UA" sz="4000" b="1" dirty="0">
              <a:solidFill>
                <a:srgbClr val="513898"/>
              </a:solidFill>
              <a:ea typeface="SimSun" panose="02010600030101010101" pitchFamily="2" charset="-122"/>
            </a:endParaRPr>
          </a:p>
        </p:txBody>
      </p:sp>
      <p:sp>
        <p:nvSpPr>
          <p:cNvPr id="15" name="Хорда 14"/>
          <p:cNvSpPr/>
          <p:nvPr/>
        </p:nvSpPr>
        <p:spPr>
          <a:xfrm rot="1463395">
            <a:off x="7330152" y="2911213"/>
            <a:ext cx="4579624" cy="4459790"/>
          </a:xfrm>
          <a:prstGeom prst="chord">
            <a:avLst>
              <a:gd name="adj1" fmla="val 2700000"/>
              <a:gd name="adj2" fmla="val 16020585"/>
            </a:avLst>
          </a:prstGeom>
          <a:solidFill>
            <a:srgbClr val="E4D73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65" y="4146186"/>
            <a:ext cx="2760244" cy="171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607" y="1380724"/>
            <a:ext cx="542591" cy="2164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165" y="906985"/>
            <a:ext cx="573074" cy="25971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" y="7014557"/>
            <a:ext cx="10439400" cy="547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/>
          <a:srcRect l="4664" t="7698" r="67638" b="82627"/>
          <a:stretch/>
        </p:blipFill>
        <p:spPr>
          <a:xfrm>
            <a:off x="324558" y="453969"/>
            <a:ext cx="2021901" cy="977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8860" y="6077204"/>
            <a:ext cx="1303338" cy="13033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51C202-D7A0-45E2-8450-FE3A5326BEDE}"/>
              </a:ext>
            </a:extLst>
          </p:cNvPr>
          <p:cNvSpPr txBox="1"/>
          <p:nvPr/>
        </p:nvSpPr>
        <p:spPr>
          <a:xfrm>
            <a:off x="-2588438" y="7105706"/>
            <a:ext cx="1137729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0745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аказ управління освіти і науки ТМР від 12.04.2023 № 101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7426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9 і 1 грань 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професійної майстерності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педагога НУШ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solidFill>
                  <a:prstClr val="black"/>
                </a:solidFill>
                <a:latin typeface="Arial Narrow" panose="020B0606020202030204" pitchFamily="34" charset="0"/>
              </a:rPr>
              <a:t>2 год</a:t>
            </a:r>
            <a:endParaRPr lang="x-none" sz="1475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8186857" cy="13896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sz="843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6000" dirty="0">
                <a:ln>
                  <a:solidFill>
                    <a:prstClr val="white"/>
                  </a:solidFill>
                </a:ln>
                <a:solidFill>
                  <a:srgbClr val="5138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№14/27</a:t>
            </a:r>
            <a:endParaRPr lang="uk-UA" sz="60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>
                <a:solidFill>
                  <a:prstClr val="black"/>
                </a:solidFill>
              </a:rPr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689336" y="5533885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96"/>
          <a:stretch/>
        </p:blipFill>
        <p:spPr>
          <a:xfrm>
            <a:off x="3064157" y="585880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513898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7544" y="31233"/>
            <a:ext cx="10439400" cy="188850"/>
          </a:xfrm>
          <a:prstGeom prst="rect">
            <a:avLst/>
          </a:prstGeom>
          <a:solidFill>
            <a:srgbClr val="B5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srgbClr val="B991B9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0" y="239139"/>
            <a:ext cx="10439400" cy="112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prstClr val="white"/>
              </a:solidFill>
            </a:endParaRPr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845" y="6209844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1512245" y="2889272"/>
            <a:ext cx="51014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Жук Тетяна</a:t>
            </a:r>
            <a:endParaRPr lang="uk-UA" sz="4000" b="1" dirty="0">
              <a:solidFill>
                <a:srgbClr val="513898"/>
              </a:solidFill>
              <a:ea typeface="SimSun" panose="02010600030101010101" pitchFamily="2" charset="-122"/>
            </a:endParaRPr>
          </a:p>
        </p:txBody>
      </p:sp>
      <p:sp>
        <p:nvSpPr>
          <p:cNvPr id="15" name="Хорда 14"/>
          <p:cNvSpPr/>
          <p:nvPr/>
        </p:nvSpPr>
        <p:spPr>
          <a:xfrm rot="1463395">
            <a:off x="7330152" y="2911213"/>
            <a:ext cx="4579624" cy="4459790"/>
          </a:xfrm>
          <a:prstGeom prst="chord">
            <a:avLst>
              <a:gd name="adj1" fmla="val 2700000"/>
              <a:gd name="adj2" fmla="val 16020585"/>
            </a:avLst>
          </a:prstGeom>
          <a:solidFill>
            <a:srgbClr val="E4D73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65" y="4146186"/>
            <a:ext cx="2760244" cy="171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607" y="1380724"/>
            <a:ext cx="542591" cy="2164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165" y="906985"/>
            <a:ext cx="573074" cy="25971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" y="7014557"/>
            <a:ext cx="10439400" cy="547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/>
          <a:srcRect l="4664" t="7698" r="67638" b="82627"/>
          <a:stretch/>
        </p:blipFill>
        <p:spPr>
          <a:xfrm>
            <a:off x="324558" y="453969"/>
            <a:ext cx="2021901" cy="977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8860" y="6077204"/>
            <a:ext cx="1303338" cy="13033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51C202-D7A0-45E2-8450-FE3A5326BEDE}"/>
              </a:ext>
            </a:extLst>
          </p:cNvPr>
          <p:cNvSpPr txBox="1"/>
          <p:nvPr/>
        </p:nvSpPr>
        <p:spPr>
          <a:xfrm>
            <a:off x="-2588438" y="7105706"/>
            <a:ext cx="1137729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0745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аказ управління освіти і науки ТМР від 12.04.2023 № 101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649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9 і 1 грань 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професійної майстерності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педагога НУШ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solidFill>
                  <a:prstClr val="black"/>
                </a:solidFill>
                <a:latin typeface="Arial Narrow" panose="020B0606020202030204" pitchFamily="34" charset="0"/>
              </a:rPr>
              <a:t>2 год</a:t>
            </a:r>
            <a:endParaRPr lang="x-none" sz="1475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8297464" cy="13896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sz="843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6000" dirty="0">
                <a:ln>
                  <a:solidFill>
                    <a:prstClr val="white"/>
                  </a:solidFill>
                </a:ln>
                <a:solidFill>
                  <a:srgbClr val="5138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№14/28</a:t>
            </a:r>
            <a:endParaRPr lang="uk-UA" sz="60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>
                <a:solidFill>
                  <a:prstClr val="black"/>
                </a:solidFill>
              </a:rPr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689336" y="5533885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96"/>
          <a:stretch/>
        </p:blipFill>
        <p:spPr>
          <a:xfrm>
            <a:off x="3064157" y="585880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513898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7544" y="31233"/>
            <a:ext cx="10439400" cy="188850"/>
          </a:xfrm>
          <a:prstGeom prst="rect">
            <a:avLst/>
          </a:prstGeom>
          <a:solidFill>
            <a:srgbClr val="B5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srgbClr val="B991B9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0" y="239139"/>
            <a:ext cx="10439400" cy="112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prstClr val="white"/>
              </a:solidFill>
            </a:endParaRPr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845" y="6233601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1512245" y="2889272"/>
            <a:ext cx="51014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Киянчук</a:t>
            </a:r>
            <a:r>
              <a:rPr lang="uk-UA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Ольга</a:t>
            </a:r>
            <a:endParaRPr lang="uk-UA" sz="4000" b="1" dirty="0">
              <a:solidFill>
                <a:srgbClr val="513898"/>
              </a:solidFill>
              <a:ea typeface="SimSun" panose="02010600030101010101" pitchFamily="2" charset="-122"/>
            </a:endParaRPr>
          </a:p>
        </p:txBody>
      </p:sp>
      <p:sp>
        <p:nvSpPr>
          <p:cNvPr id="15" name="Хорда 14"/>
          <p:cNvSpPr/>
          <p:nvPr/>
        </p:nvSpPr>
        <p:spPr>
          <a:xfrm rot="1463395">
            <a:off x="7330152" y="2911213"/>
            <a:ext cx="4579624" cy="4459790"/>
          </a:xfrm>
          <a:prstGeom prst="chord">
            <a:avLst>
              <a:gd name="adj1" fmla="val 2700000"/>
              <a:gd name="adj2" fmla="val 16020585"/>
            </a:avLst>
          </a:prstGeom>
          <a:solidFill>
            <a:srgbClr val="E4D73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65" y="4146186"/>
            <a:ext cx="2760244" cy="171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607" y="1380724"/>
            <a:ext cx="542591" cy="2164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165" y="906985"/>
            <a:ext cx="573074" cy="25971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" y="7014557"/>
            <a:ext cx="10439400" cy="547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/>
          <a:srcRect l="4664" t="7698" r="67638" b="82627"/>
          <a:stretch/>
        </p:blipFill>
        <p:spPr>
          <a:xfrm>
            <a:off x="324558" y="453969"/>
            <a:ext cx="2021901" cy="977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8860" y="6077204"/>
            <a:ext cx="1303338" cy="13033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51C202-D7A0-45E2-8450-FE3A5326BEDE}"/>
              </a:ext>
            </a:extLst>
          </p:cNvPr>
          <p:cNvSpPr txBox="1"/>
          <p:nvPr/>
        </p:nvSpPr>
        <p:spPr>
          <a:xfrm>
            <a:off x="-2588438" y="7105706"/>
            <a:ext cx="1137729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0745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аказ управління освіти і науки ТМР від 12.04.2023 № 101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7894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9 і 1 грань 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професійної майстерності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педагога НУШ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solidFill>
                  <a:prstClr val="black"/>
                </a:solidFill>
                <a:latin typeface="Arial Narrow" panose="020B0606020202030204" pitchFamily="34" charset="0"/>
              </a:rPr>
              <a:t>2 год</a:t>
            </a:r>
            <a:endParaRPr lang="x-none" sz="1475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8302273" cy="13896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sz="843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6000" dirty="0">
                <a:ln>
                  <a:solidFill>
                    <a:prstClr val="white"/>
                  </a:solidFill>
                </a:ln>
                <a:solidFill>
                  <a:srgbClr val="5138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№14/29</a:t>
            </a:r>
            <a:endParaRPr lang="uk-UA" sz="60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>
                <a:solidFill>
                  <a:prstClr val="black"/>
                </a:solidFill>
              </a:rPr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689336" y="5533885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96"/>
          <a:stretch/>
        </p:blipFill>
        <p:spPr>
          <a:xfrm>
            <a:off x="3064157" y="585880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513898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7544" y="31233"/>
            <a:ext cx="10439400" cy="188850"/>
          </a:xfrm>
          <a:prstGeom prst="rect">
            <a:avLst/>
          </a:prstGeom>
          <a:solidFill>
            <a:srgbClr val="B5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srgbClr val="B991B9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0" y="239139"/>
            <a:ext cx="10439400" cy="112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prstClr val="white"/>
              </a:solidFill>
            </a:endParaRPr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845" y="6209844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1512245" y="2889272"/>
            <a:ext cx="51014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Стецик</a:t>
            </a:r>
            <a:r>
              <a:rPr lang="uk-UA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Наталія</a:t>
            </a:r>
            <a:endParaRPr lang="uk-UA" sz="4000" b="1" dirty="0">
              <a:solidFill>
                <a:srgbClr val="513898"/>
              </a:solidFill>
              <a:ea typeface="SimSun" panose="02010600030101010101" pitchFamily="2" charset="-122"/>
            </a:endParaRPr>
          </a:p>
        </p:txBody>
      </p:sp>
      <p:sp>
        <p:nvSpPr>
          <p:cNvPr id="15" name="Хорда 14"/>
          <p:cNvSpPr/>
          <p:nvPr/>
        </p:nvSpPr>
        <p:spPr>
          <a:xfrm rot="1463395">
            <a:off x="7330152" y="2911213"/>
            <a:ext cx="4579624" cy="4459790"/>
          </a:xfrm>
          <a:prstGeom prst="chord">
            <a:avLst>
              <a:gd name="adj1" fmla="val 2700000"/>
              <a:gd name="adj2" fmla="val 16020585"/>
            </a:avLst>
          </a:prstGeom>
          <a:solidFill>
            <a:srgbClr val="E4D73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65" y="4146186"/>
            <a:ext cx="2760244" cy="171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607" y="1380724"/>
            <a:ext cx="542591" cy="2164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165" y="906985"/>
            <a:ext cx="573074" cy="25971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" y="7014557"/>
            <a:ext cx="10439400" cy="547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/>
          <a:srcRect l="4664" t="7698" r="67638" b="82627"/>
          <a:stretch/>
        </p:blipFill>
        <p:spPr>
          <a:xfrm>
            <a:off x="324558" y="453969"/>
            <a:ext cx="2021901" cy="977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8860" y="6077204"/>
            <a:ext cx="1303338" cy="13033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51C202-D7A0-45E2-8450-FE3A5326BEDE}"/>
              </a:ext>
            </a:extLst>
          </p:cNvPr>
          <p:cNvSpPr txBox="1"/>
          <p:nvPr/>
        </p:nvSpPr>
        <p:spPr>
          <a:xfrm>
            <a:off x="-2588438" y="7105706"/>
            <a:ext cx="1137729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0745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аказ управління освіти і науки ТМР від 12.04.2023 № 101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987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9 і 1 грань 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професійної майстерності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педагога НУШ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solidFill>
                  <a:prstClr val="black"/>
                </a:solidFill>
                <a:latin typeface="Arial Narrow" panose="020B0606020202030204" pitchFamily="34" charset="0"/>
              </a:rPr>
              <a:t>2 год</a:t>
            </a:r>
            <a:endParaRPr lang="x-none" sz="1475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7885492" cy="13896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sz="843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6000" dirty="0">
                <a:ln>
                  <a:solidFill>
                    <a:prstClr val="white"/>
                  </a:solidFill>
                </a:ln>
                <a:solidFill>
                  <a:srgbClr val="5138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№14/3</a:t>
            </a:r>
            <a:endParaRPr lang="uk-UA" sz="60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>
                <a:solidFill>
                  <a:prstClr val="black"/>
                </a:solidFill>
              </a:rPr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689336" y="5533885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96"/>
          <a:stretch/>
        </p:blipFill>
        <p:spPr>
          <a:xfrm>
            <a:off x="3064157" y="585880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513898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7544" y="31233"/>
            <a:ext cx="10439400" cy="188850"/>
          </a:xfrm>
          <a:prstGeom prst="rect">
            <a:avLst/>
          </a:prstGeom>
          <a:solidFill>
            <a:srgbClr val="B5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srgbClr val="B991B9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0" y="239139"/>
            <a:ext cx="10439400" cy="112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prstClr val="white"/>
              </a:solidFill>
            </a:endParaRPr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845" y="6168537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1243235" y="2875431"/>
            <a:ext cx="36193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Горішна  Галина</a:t>
            </a:r>
            <a:endParaRPr lang="uk-UA" sz="4000" b="1" dirty="0">
              <a:solidFill>
                <a:srgbClr val="513898"/>
              </a:solidFill>
              <a:ea typeface="SimSun" panose="02010600030101010101" pitchFamily="2" charset="-122"/>
            </a:endParaRPr>
          </a:p>
        </p:txBody>
      </p:sp>
      <p:sp>
        <p:nvSpPr>
          <p:cNvPr id="15" name="Хорда 14"/>
          <p:cNvSpPr/>
          <p:nvPr/>
        </p:nvSpPr>
        <p:spPr>
          <a:xfrm rot="1463395">
            <a:off x="7330152" y="2911213"/>
            <a:ext cx="4579624" cy="4459790"/>
          </a:xfrm>
          <a:prstGeom prst="chord">
            <a:avLst>
              <a:gd name="adj1" fmla="val 2700000"/>
              <a:gd name="adj2" fmla="val 16020585"/>
            </a:avLst>
          </a:prstGeom>
          <a:solidFill>
            <a:srgbClr val="E4D73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65" y="4146186"/>
            <a:ext cx="2760244" cy="171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607" y="1380724"/>
            <a:ext cx="542591" cy="2164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165" y="906985"/>
            <a:ext cx="573074" cy="25971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" y="7014557"/>
            <a:ext cx="10439400" cy="547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/>
          <a:srcRect l="4664" t="7698" r="67638" b="82627"/>
          <a:stretch/>
        </p:blipFill>
        <p:spPr>
          <a:xfrm>
            <a:off x="324558" y="453969"/>
            <a:ext cx="2021901" cy="977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8860" y="6077204"/>
            <a:ext cx="1303338" cy="13033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84EB627-6526-4043-8E28-A3ED2C03C1A2}"/>
              </a:ext>
            </a:extLst>
          </p:cNvPr>
          <p:cNvSpPr txBox="1"/>
          <p:nvPr/>
        </p:nvSpPr>
        <p:spPr>
          <a:xfrm>
            <a:off x="-2588438" y="7105706"/>
            <a:ext cx="1137729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0745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аказ управління освіти і науки ТМР від 12.04.2023 № 101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4657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9 і 1 грань 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професійної майстерності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педагога НУШ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solidFill>
                  <a:prstClr val="black"/>
                </a:solidFill>
                <a:latin typeface="Arial Narrow" panose="020B0606020202030204" pitchFamily="34" charset="0"/>
              </a:rPr>
              <a:t>2 год</a:t>
            </a:r>
            <a:endParaRPr lang="x-none" sz="1475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8319906" cy="13896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sz="843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6000" dirty="0">
                <a:ln>
                  <a:solidFill>
                    <a:prstClr val="white"/>
                  </a:solidFill>
                </a:ln>
                <a:solidFill>
                  <a:srgbClr val="5138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№14/30</a:t>
            </a:r>
            <a:endParaRPr lang="uk-UA" sz="60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>
                <a:solidFill>
                  <a:prstClr val="black"/>
                </a:solidFill>
              </a:rPr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689336" y="5533885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96"/>
          <a:stretch/>
        </p:blipFill>
        <p:spPr>
          <a:xfrm>
            <a:off x="3064157" y="585880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513898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7544" y="31233"/>
            <a:ext cx="10439400" cy="188850"/>
          </a:xfrm>
          <a:prstGeom prst="rect">
            <a:avLst/>
          </a:prstGeom>
          <a:solidFill>
            <a:srgbClr val="B5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srgbClr val="B991B9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0" y="239139"/>
            <a:ext cx="10439400" cy="112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prstClr val="white"/>
              </a:solidFill>
            </a:endParaRPr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6006" y="6209844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1512245" y="2889272"/>
            <a:ext cx="51014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Макогін Катерина </a:t>
            </a:r>
            <a:endParaRPr lang="uk-UA" sz="4000" b="1" dirty="0">
              <a:solidFill>
                <a:srgbClr val="513898"/>
              </a:solidFill>
              <a:ea typeface="SimSun" panose="02010600030101010101" pitchFamily="2" charset="-122"/>
            </a:endParaRPr>
          </a:p>
        </p:txBody>
      </p:sp>
      <p:sp>
        <p:nvSpPr>
          <p:cNvPr id="15" name="Хорда 14"/>
          <p:cNvSpPr/>
          <p:nvPr/>
        </p:nvSpPr>
        <p:spPr>
          <a:xfrm rot="1463395">
            <a:off x="7330152" y="2911213"/>
            <a:ext cx="4579624" cy="4459790"/>
          </a:xfrm>
          <a:prstGeom prst="chord">
            <a:avLst>
              <a:gd name="adj1" fmla="val 2700000"/>
              <a:gd name="adj2" fmla="val 16020585"/>
            </a:avLst>
          </a:prstGeom>
          <a:solidFill>
            <a:srgbClr val="E4D73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65" y="4146186"/>
            <a:ext cx="2760244" cy="171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607" y="1380724"/>
            <a:ext cx="542591" cy="2164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165" y="906985"/>
            <a:ext cx="573074" cy="25971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" y="7014557"/>
            <a:ext cx="10439400" cy="547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/>
          <a:srcRect l="4664" t="7698" r="67638" b="82627"/>
          <a:stretch/>
        </p:blipFill>
        <p:spPr>
          <a:xfrm>
            <a:off x="324558" y="453969"/>
            <a:ext cx="2021901" cy="977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8860" y="6077204"/>
            <a:ext cx="1303338" cy="13033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51C202-D7A0-45E2-8450-FE3A5326BEDE}"/>
              </a:ext>
            </a:extLst>
          </p:cNvPr>
          <p:cNvSpPr txBox="1"/>
          <p:nvPr/>
        </p:nvSpPr>
        <p:spPr>
          <a:xfrm>
            <a:off x="-2588438" y="7105706"/>
            <a:ext cx="1137729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0745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аказ управління освіти і науки ТМР від 12.04.2023 № 101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9082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9 і 1 грань 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професійної майстерності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педагога НУШ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solidFill>
                  <a:prstClr val="black"/>
                </a:solidFill>
                <a:latin typeface="Arial Narrow" panose="020B0606020202030204" pitchFamily="34" charset="0"/>
              </a:rPr>
              <a:t>2 год</a:t>
            </a:r>
            <a:endParaRPr lang="x-none" sz="1475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8201284" cy="13896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sz="843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6000" dirty="0">
                <a:ln>
                  <a:solidFill>
                    <a:prstClr val="white"/>
                  </a:solidFill>
                </a:ln>
                <a:solidFill>
                  <a:srgbClr val="5138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№14/31</a:t>
            </a:r>
            <a:endParaRPr lang="uk-UA" sz="60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>
                <a:solidFill>
                  <a:prstClr val="black"/>
                </a:solidFill>
              </a:rPr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689336" y="5533885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96"/>
          <a:stretch/>
        </p:blipFill>
        <p:spPr>
          <a:xfrm>
            <a:off x="3064157" y="585880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513898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7544" y="31233"/>
            <a:ext cx="10439400" cy="188850"/>
          </a:xfrm>
          <a:prstGeom prst="rect">
            <a:avLst/>
          </a:prstGeom>
          <a:solidFill>
            <a:srgbClr val="B5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srgbClr val="B991B9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0" y="239139"/>
            <a:ext cx="10439400" cy="112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prstClr val="white"/>
              </a:solidFill>
            </a:endParaRPr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453" y="6209844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1512245" y="2889272"/>
            <a:ext cx="51014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Козак Ольга</a:t>
            </a:r>
            <a:endParaRPr lang="uk-UA" sz="4000" b="1" dirty="0">
              <a:solidFill>
                <a:srgbClr val="513898"/>
              </a:solidFill>
              <a:ea typeface="SimSun" panose="02010600030101010101" pitchFamily="2" charset="-122"/>
            </a:endParaRPr>
          </a:p>
        </p:txBody>
      </p:sp>
      <p:sp>
        <p:nvSpPr>
          <p:cNvPr id="15" name="Хорда 14"/>
          <p:cNvSpPr/>
          <p:nvPr/>
        </p:nvSpPr>
        <p:spPr>
          <a:xfrm rot="1463395">
            <a:off x="7330152" y="2911213"/>
            <a:ext cx="4579624" cy="4459790"/>
          </a:xfrm>
          <a:prstGeom prst="chord">
            <a:avLst>
              <a:gd name="adj1" fmla="val 2700000"/>
              <a:gd name="adj2" fmla="val 16020585"/>
            </a:avLst>
          </a:prstGeom>
          <a:solidFill>
            <a:srgbClr val="E4D73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65" y="4146186"/>
            <a:ext cx="2760244" cy="171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607" y="1380724"/>
            <a:ext cx="542591" cy="2164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165" y="906985"/>
            <a:ext cx="573074" cy="25971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" y="7014557"/>
            <a:ext cx="10439400" cy="547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/>
          <a:srcRect l="4664" t="7698" r="67638" b="82627"/>
          <a:stretch/>
        </p:blipFill>
        <p:spPr>
          <a:xfrm>
            <a:off x="324558" y="453969"/>
            <a:ext cx="2021901" cy="977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8860" y="6077204"/>
            <a:ext cx="1303338" cy="13033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51C202-D7A0-45E2-8450-FE3A5326BEDE}"/>
              </a:ext>
            </a:extLst>
          </p:cNvPr>
          <p:cNvSpPr txBox="1"/>
          <p:nvPr/>
        </p:nvSpPr>
        <p:spPr>
          <a:xfrm>
            <a:off x="-2588438" y="7105706"/>
            <a:ext cx="1137729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0745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аказ управління освіти і науки ТМР від 12.04.2023 № 101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4808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9 і 1 грань 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професійної майстерності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педагога НУШ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solidFill>
                  <a:prstClr val="black"/>
                </a:solidFill>
                <a:latin typeface="Arial Narrow" panose="020B0606020202030204" pitchFamily="34" charset="0"/>
              </a:rPr>
              <a:t>2 год</a:t>
            </a:r>
            <a:endParaRPr lang="x-none" sz="1475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8294258" cy="13896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sz="843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6000" dirty="0">
                <a:ln>
                  <a:solidFill>
                    <a:prstClr val="white"/>
                  </a:solidFill>
                </a:ln>
                <a:solidFill>
                  <a:srgbClr val="5138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№14/32</a:t>
            </a:r>
            <a:endParaRPr lang="uk-UA" sz="60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>
                <a:solidFill>
                  <a:prstClr val="black"/>
                </a:solidFill>
              </a:rPr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689336" y="5533885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96"/>
          <a:stretch/>
        </p:blipFill>
        <p:spPr>
          <a:xfrm>
            <a:off x="3064157" y="585880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513898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7544" y="31233"/>
            <a:ext cx="10439400" cy="188850"/>
          </a:xfrm>
          <a:prstGeom prst="rect">
            <a:avLst/>
          </a:prstGeom>
          <a:solidFill>
            <a:srgbClr val="B5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srgbClr val="B991B9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0" y="239139"/>
            <a:ext cx="10439400" cy="112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prstClr val="white"/>
              </a:solidFill>
            </a:endParaRPr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629" y="6247931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1512245" y="2889272"/>
            <a:ext cx="51014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Михайлів Петро </a:t>
            </a:r>
            <a:endParaRPr lang="uk-UA" sz="4000" b="1" dirty="0">
              <a:solidFill>
                <a:srgbClr val="513898"/>
              </a:solidFill>
              <a:ea typeface="SimSun" panose="02010600030101010101" pitchFamily="2" charset="-122"/>
            </a:endParaRPr>
          </a:p>
        </p:txBody>
      </p:sp>
      <p:sp>
        <p:nvSpPr>
          <p:cNvPr id="15" name="Хорда 14"/>
          <p:cNvSpPr/>
          <p:nvPr/>
        </p:nvSpPr>
        <p:spPr>
          <a:xfrm rot="1463395">
            <a:off x="7330152" y="2911213"/>
            <a:ext cx="4579624" cy="4459790"/>
          </a:xfrm>
          <a:prstGeom prst="chord">
            <a:avLst>
              <a:gd name="adj1" fmla="val 2700000"/>
              <a:gd name="adj2" fmla="val 16020585"/>
            </a:avLst>
          </a:prstGeom>
          <a:solidFill>
            <a:srgbClr val="E4D73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65" y="4146186"/>
            <a:ext cx="2760244" cy="171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607" y="1380724"/>
            <a:ext cx="542591" cy="2164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165" y="906985"/>
            <a:ext cx="573074" cy="25971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" y="7014557"/>
            <a:ext cx="10439400" cy="547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/>
          <a:srcRect l="4664" t="7698" r="67638" b="82627"/>
          <a:stretch/>
        </p:blipFill>
        <p:spPr>
          <a:xfrm>
            <a:off x="324558" y="453969"/>
            <a:ext cx="2021901" cy="977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8860" y="6077204"/>
            <a:ext cx="1303338" cy="13033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51C202-D7A0-45E2-8450-FE3A5326BEDE}"/>
              </a:ext>
            </a:extLst>
          </p:cNvPr>
          <p:cNvSpPr txBox="1"/>
          <p:nvPr/>
        </p:nvSpPr>
        <p:spPr>
          <a:xfrm>
            <a:off x="-2588438" y="7105706"/>
            <a:ext cx="1137729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0745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аказ управління освіти і науки ТМР від 12.04.2023 № 101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3208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9 і 1 грань 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професійної майстерності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педагога НУШ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solidFill>
                  <a:prstClr val="black"/>
                </a:solidFill>
                <a:latin typeface="Arial Narrow" panose="020B0606020202030204" pitchFamily="34" charset="0"/>
              </a:rPr>
              <a:t>2 год</a:t>
            </a:r>
            <a:endParaRPr lang="x-none" sz="1475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8316700" cy="13896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sz="843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6000" dirty="0">
                <a:ln>
                  <a:solidFill>
                    <a:prstClr val="white"/>
                  </a:solidFill>
                </a:ln>
                <a:solidFill>
                  <a:srgbClr val="5138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№14/33</a:t>
            </a:r>
            <a:endParaRPr lang="uk-UA" sz="60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>
                <a:solidFill>
                  <a:prstClr val="black"/>
                </a:solidFill>
              </a:rPr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689336" y="5533885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96"/>
          <a:stretch/>
        </p:blipFill>
        <p:spPr>
          <a:xfrm>
            <a:off x="3064157" y="585880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513898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7544" y="31233"/>
            <a:ext cx="10439400" cy="188850"/>
          </a:xfrm>
          <a:prstGeom prst="rect">
            <a:avLst/>
          </a:prstGeom>
          <a:solidFill>
            <a:srgbClr val="B5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srgbClr val="B991B9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0" y="239139"/>
            <a:ext cx="10439400" cy="112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prstClr val="white"/>
              </a:solidFill>
            </a:endParaRPr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329" y="6168537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1512244" y="2889272"/>
            <a:ext cx="57219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Лісова Зореслава-Ольга </a:t>
            </a:r>
            <a:endParaRPr lang="uk-UA" sz="4000" b="1" dirty="0">
              <a:solidFill>
                <a:srgbClr val="513898"/>
              </a:solidFill>
              <a:ea typeface="SimSun" panose="02010600030101010101" pitchFamily="2" charset="-122"/>
            </a:endParaRPr>
          </a:p>
        </p:txBody>
      </p:sp>
      <p:sp>
        <p:nvSpPr>
          <p:cNvPr id="15" name="Хорда 14"/>
          <p:cNvSpPr/>
          <p:nvPr/>
        </p:nvSpPr>
        <p:spPr>
          <a:xfrm rot="1463395">
            <a:off x="7330152" y="2911213"/>
            <a:ext cx="4579624" cy="4459790"/>
          </a:xfrm>
          <a:prstGeom prst="chord">
            <a:avLst>
              <a:gd name="adj1" fmla="val 2700000"/>
              <a:gd name="adj2" fmla="val 16020585"/>
            </a:avLst>
          </a:prstGeom>
          <a:solidFill>
            <a:srgbClr val="E4D73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65" y="4146186"/>
            <a:ext cx="2760244" cy="171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607" y="1380724"/>
            <a:ext cx="542591" cy="2164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165" y="906985"/>
            <a:ext cx="573074" cy="25971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" y="7014557"/>
            <a:ext cx="10439400" cy="547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/>
          <a:srcRect l="4664" t="7698" r="67638" b="82627"/>
          <a:stretch/>
        </p:blipFill>
        <p:spPr>
          <a:xfrm>
            <a:off x="324558" y="453969"/>
            <a:ext cx="2021901" cy="977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8860" y="6077204"/>
            <a:ext cx="1303338" cy="13033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51C202-D7A0-45E2-8450-FE3A5326BEDE}"/>
              </a:ext>
            </a:extLst>
          </p:cNvPr>
          <p:cNvSpPr txBox="1"/>
          <p:nvPr/>
        </p:nvSpPr>
        <p:spPr>
          <a:xfrm>
            <a:off x="-2588438" y="7105706"/>
            <a:ext cx="1137729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0745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аказ управління освіти і науки ТМР від 12.04.2023 № 101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6181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9 і 1 грань 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професійної майстерності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педагога НУШ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solidFill>
                  <a:prstClr val="black"/>
                </a:solidFill>
                <a:latin typeface="Arial Narrow" panose="020B0606020202030204" pitchFamily="34" charset="0"/>
              </a:rPr>
              <a:t>2 год</a:t>
            </a:r>
            <a:endParaRPr lang="x-none" sz="1475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8292655" cy="13896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sz="843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6000" dirty="0">
                <a:ln>
                  <a:solidFill>
                    <a:prstClr val="white"/>
                  </a:solidFill>
                </a:ln>
                <a:solidFill>
                  <a:srgbClr val="5138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№14/34</a:t>
            </a:r>
            <a:endParaRPr lang="uk-UA" sz="60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>
                <a:solidFill>
                  <a:prstClr val="black"/>
                </a:solidFill>
              </a:rPr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689336" y="5533885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96"/>
          <a:stretch/>
        </p:blipFill>
        <p:spPr>
          <a:xfrm>
            <a:off x="3064157" y="585880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513898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7544" y="31233"/>
            <a:ext cx="10439400" cy="188850"/>
          </a:xfrm>
          <a:prstGeom prst="rect">
            <a:avLst/>
          </a:prstGeom>
          <a:solidFill>
            <a:srgbClr val="B5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srgbClr val="B991B9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0" y="239139"/>
            <a:ext cx="10439400" cy="112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prstClr val="white"/>
              </a:solidFill>
            </a:endParaRPr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782" y="6134938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1512244" y="2889272"/>
            <a:ext cx="57219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Луканюк</a:t>
            </a:r>
            <a:r>
              <a:rPr lang="uk-UA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Марія</a:t>
            </a:r>
            <a:endParaRPr lang="uk-UA" sz="4000" b="1" dirty="0">
              <a:solidFill>
                <a:srgbClr val="513898"/>
              </a:solidFill>
              <a:ea typeface="SimSun" panose="02010600030101010101" pitchFamily="2" charset="-122"/>
            </a:endParaRPr>
          </a:p>
        </p:txBody>
      </p:sp>
      <p:sp>
        <p:nvSpPr>
          <p:cNvPr id="15" name="Хорда 14"/>
          <p:cNvSpPr/>
          <p:nvPr/>
        </p:nvSpPr>
        <p:spPr>
          <a:xfrm rot="1463395">
            <a:off x="7330152" y="2911213"/>
            <a:ext cx="4579624" cy="4459790"/>
          </a:xfrm>
          <a:prstGeom prst="chord">
            <a:avLst>
              <a:gd name="adj1" fmla="val 2700000"/>
              <a:gd name="adj2" fmla="val 16020585"/>
            </a:avLst>
          </a:prstGeom>
          <a:solidFill>
            <a:srgbClr val="E4D73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65" y="4146186"/>
            <a:ext cx="2760244" cy="171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607" y="1380724"/>
            <a:ext cx="542591" cy="2164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165" y="906985"/>
            <a:ext cx="573074" cy="25971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" y="7014557"/>
            <a:ext cx="10439400" cy="547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/>
          <a:srcRect l="4664" t="7698" r="67638" b="82627"/>
          <a:stretch/>
        </p:blipFill>
        <p:spPr>
          <a:xfrm>
            <a:off x="324558" y="453969"/>
            <a:ext cx="2021901" cy="977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8860" y="6077204"/>
            <a:ext cx="1303338" cy="13033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51C202-D7A0-45E2-8450-FE3A5326BEDE}"/>
              </a:ext>
            </a:extLst>
          </p:cNvPr>
          <p:cNvSpPr txBox="1"/>
          <p:nvPr/>
        </p:nvSpPr>
        <p:spPr>
          <a:xfrm>
            <a:off x="-2588438" y="7105706"/>
            <a:ext cx="1137729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0745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аказ управління освіти і науки ТМР від 12.04.2023 № 101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0061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9 і 1 грань 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професійної майстерності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педагога НУШ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solidFill>
                  <a:prstClr val="black"/>
                </a:solidFill>
                <a:latin typeface="Arial Narrow" panose="020B0606020202030204" pitchFamily="34" charset="0"/>
              </a:rPr>
              <a:t>2 год</a:t>
            </a:r>
            <a:endParaRPr lang="x-none" sz="1475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8321509" cy="13896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sz="843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6000" dirty="0">
                <a:ln>
                  <a:solidFill>
                    <a:prstClr val="white"/>
                  </a:solidFill>
                </a:ln>
                <a:solidFill>
                  <a:srgbClr val="5138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№14/35</a:t>
            </a:r>
            <a:endParaRPr lang="uk-UA" sz="60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>
                <a:solidFill>
                  <a:prstClr val="black"/>
                </a:solidFill>
              </a:rPr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689336" y="5533885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96"/>
          <a:stretch/>
        </p:blipFill>
        <p:spPr>
          <a:xfrm>
            <a:off x="3064157" y="585880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513898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7544" y="31233"/>
            <a:ext cx="10439400" cy="188850"/>
          </a:xfrm>
          <a:prstGeom prst="rect">
            <a:avLst/>
          </a:prstGeom>
          <a:solidFill>
            <a:srgbClr val="B5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srgbClr val="B991B9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0" y="239139"/>
            <a:ext cx="10439400" cy="112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prstClr val="white"/>
              </a:solidFill>
            </a:endParaRPr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769" y="6221428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1512244" y="2889272"/>
            <a:ext cx="57219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Пошпур</a:t>
            </a:r>
            <a:r>
              <a:rPr lang="uk-UA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Марія</a:t>
            </a:r>
            <a:endParaRPr lang="uk-UA" sz="4000" b="1" dirty="0">
              <a:solidFill>
                <a:srgbClr val="513898"/>
              </a:solidFill>
              <a:ea typeface="SimSun" panose="02010600030101010101" pitchFamily="2" charset="-122"/>
            </a:endParaRPr>
          </a:p>
        </p:txBody>
      </p:sp>
      <p:sp>
        <p:nvSpPr>
          <p:cNvPr id="15" name="Хорда 14"/>
          <p:cNvSpPr/>
          <p:nvPr/>
        </p:nvSpPr>
        <p:spPr>
          <a:xfrm rot="1463395">
            <a:off x="7330152" y="2911213"/>
            <a:ext cx="4579624" cy="4459790"/>
          </a:xfrm>
          <a:prstGeom prst="chord">
            <a:avLst>
              <a:gd name="adj1" fmla="val 2700000"/>
              <a:gd name="adj2" fmla="val 16020585"/>
            </a:avLst>
          </a:prstGeom>
          <a:solidFill>
            <a:srgbClr val="E4D73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65" y="4146186"/>
            <a:ext cx="2760244" cy="171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607" y="1380724"/>
            <a:ext cx="542591" cy="2164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165" y="906985"/>
            <a:ext cx="573074" cy="25971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" y="7014557"/>
            <a:ext cx="10439400" cy="547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/>
          <a:srcRect l="4664" t="7698" r="67638" b="82627"/>
          <a:stretch/>
        </p:blipFill>
        <p:spPr>
          <a:xfrm>
            <a:off x="324558" y="453969"/>
            <a:ext cx="2021901" cy="977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8860" y="6077204"/>
            <a:ext cx="1303338" cy="13033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51C202-D7A0-45E2-8450-FE3A5326BEDE}"/>
              </a:ext>
            </a:extLst>
          </p:cNvPr>
          <p:cNvSpPr txBox="1"/>
          <p:nvPr/>
        </p:nvSpPr>
        <p:spPr>
          <a:xfrm>
            <a:off x="-2588438" y="7105706"/>
            <a:ext cx="1137729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0745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аказ управління освіти і науки ТМР від 12.04.2023 № 101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4614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9 і 1 грань 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професійної майстерності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педагога НУШ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solidFill>
                  <a:prstClr val="black"/>
                </a:solidFill>
                <a:latin typeface="Arial Narrow" panose="020B0606020202030204" pitchFamily="34" charset="0"/>
              </a:rPr>
              <a:t>2 год</a:t>
            </a:r>
            <a:endParaRPr lang="x-none" sz="1475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8324715" cy="13896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sz="843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6000" dirty="0">
                <a:ln>
                  <a:solidFill>
                    <a:prstClr val="white"/>
                  </a:solidFill>
                </a:ln>
                <a:solidFill>
                  <a:srgbClr val="5138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№14/36</a:t>
            </a:r>
            <a:endParaRPr lang="uk-UA" sz="60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>
                <a:solidFill>
                  <a:prstClr val="black"/>
                </a:solidFill>
              </a:rPr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689336" y="5533885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96"/>
          <a:stretch/>
        </p:blipFill>
        <p:spPr>
          <a:xfrm>
            <a:off x="3064157" y="585880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513898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7544" y="31233"/>
            <a:ext cx="10439400" cy="188850"/>
          </a:xfrm>
          <a:prstGeom prst="rect">
            <a:avLst/>
          </a:prstGeom>
          <a:solidFill>
            <a:srgbClr val="B5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srgbClr val="B991B9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0" y="239139"/>
            <a:ext cx="10439400" cy="112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prstClr val="white"/>
              </a:solidFill>
            </a:endParaRPr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336" y="6271810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1512244" y="2889272"/>
            <a:ext cx="57219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Огороднік</a:t>
            </a:r>
            <a:r>
              <a:rPr lang="uk-UA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Руслана</a:t>
            </a:r>
            <a:endParaRPr lang="uk-UA" sz="4000" b="1" dirty="0">
              <a:solidFill>
                <a:srgbClr val="513898"/>
              </a:solidFill>
              <a:ea typeface="SimSun" panose="02010600030101010101" pitchFamily="2" charset="-122"/>
            </a:endParaRPr>
          </a:p>
        </p:txBody>
      </p:sp>
      <p:sp>
        <p:nvSpPr>
          <p:cNvPr id="15" name="Хорда 14"/>
          <p:cNvSpPr/>
          <p:nvPr/>
        </p:nvSpPr>
        <p:spPr>
          <a:xfrm rot="1463395">
            <a:off x="7330152" y="2911213"/>
            <a:ext cx="4579624" cy="4459790"/>
          </a:xfrm>
          <a:prstGeom prst="chord">
            <a:avLst>
              <a:gd name="adj1" fmla="val 2700000"/>
              <a:gd name="adj2" fmla="val 16020585"/>
            </a:avLst>
          </a:prstGeom>
          <a:solidFill>
            <a:srgbClr val="E4D73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65" y="4146186"/>
            <a:ext cx="2760244" cy="171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607" y="1380724"/>
            <a:ext cx="542591" cy="2164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165" y="906985"/>
            <a:ext cx="573074" cy="25971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" y="7014557"/>
            <a:ext cx="10439400" cy="547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/>
          <a:srcRect l="4664" t="7698" r="67638" b="82627"/>
          <a:stretch/>
        </p:blipFill>
        <p:spPr>
          <a:xfrm>
            <a:off x="324558" y="453969"/>
            <a:ext cx="2021901" cy="977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8860" y="6077204"/>
            <a:ext cx="1303338" cy="13033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51C202-D7A0-45E2-8450-FE3A5326BEDE}"/>
              </a:ext>
            </a:extLst>
          </p:cNvPr>
          <p:cNvSpPr txBox="1"/>
          <p:nvPr/>
        </p:nvSpPr>
        <p:spPr>
          <a:xfrm>
            <a:off x="-2588438" y="7105706"/>
            <a:ext cx="1137729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0745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аказ управління освіти і науки ТМР від 12.04.2023 № 101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0920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9 і 1 грань 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професійної майстерності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педагога НУШ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solidFill>
                  <a:prstClr val="black"/>
                </a:solidFill>
                <a:latin typeface="Arial Narrow" panose="020B0606020202030204" pitchFamily="34" charset="0"/>
              </a:rPr>
              <a:t>2 год</a:t>
            </a:r>
            <a:endParaRPr lang="x-none" sz="1475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8201797" cy="13896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sz="843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6000" dirty="0">
                <a:ln>
                  <a:solidFill>
                    <a:prstClr val="white"/>
                  </a:solidFill>
                </a:ln>
                <a:solidFill>
                  <a:srgbClr val="5138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№14/37</a:t>
            </a:r>
            <a:endParaRPr lang="uk-UA" sz="60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>
                <a:solidFill>
                  <a:prstClr val="black"/>
                </a:solidFill>
              </a:rPr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689336" y="5533885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96"/>
          <a:stretch/>
        </p:blipFill>
        <p:spPr>
          <a:xfrm>
            <a:off x="3064157" y="585880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513898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7544" y="31233"/>
            <a:ext cx="10439400" cy="188850"/>
          </a:xfrm>
          <a:prstGeom prst="rect">
            <a:avLst/>
          </a:prstGeom>
          <a:solidFill>
            <a:srgbClr val="B5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srgbClr val="B991B9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0" y="239139"/>
            <a:ext cx="10439400" cy="112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prstClr val="white"/>
              </a:solidFill>
            </a:endParaRPr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453" y="6209844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1512244" y="2889272"/>
            <a:ext cx="57219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Бараннікова Галина</a:t>
            </a:r>
            <a:endParaRPr lang="uk-UA" sz="4000" b="1" dirty="0">
              <a:solidFill>
                <a:srgbClr val="513898"/>
              </a:solidFill>
              <a:ea typeface="SimSun" panose="02010600030101010101" pitchFamily="2" charset="-122"/>
            </a:endParaRPr>
          </a:p>
        </p:txBody>
      </p:sp>
      <p:sp>
        <p:nvSpPr>
          <p:cNvPr id="15" name="Хорда 14"/>
          <p:cNvSpPr/>
          <p:nvPr/>
        </p:nvSpPr>
        <p:spPr>
          <a:xfrm rot="1463395">
            <a:off x="7330152" y="2911213"/>
            <a:ext cx="4579624" cy="4459790"/>
          </a:xfrm>
          <a:prstGeom prst="chord">
            <a:avLst>
              <a:gd name="adj1" fmla="val 2700000"/>
              <a:gd name="adj2" fmla="val 16020585"/>
            </a:avLst>
          </a:prstGeom>
          <a:solidFill>
            <a:srgbClr val="E4D73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65" y="4146186"/>
            <a:ext cx="2760244" cy="171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607" y="1380724"/>
            <a:ext cx="542591" cy="2164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165" y="906985"/>
            <a:ext cx="573074" cy="25971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" y="7014557"/>
            <a:ext cx="10439400" cy="547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/>
          <a:srcRect l="4664" t="7698" r="67638" b="82627"/>
          <a:stretch/>
        </p:blipFill>
        <p:spPr>
          <a:xfrm>
            <a:off x="324558" y="453969"/>
            <a:ext cx="2021901" cy="977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8860" y="6077204"/>
            <a:ext cx="1303338" cy="13033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51C202-D7A0-45E2-8450-FE3A5326BEDE}"/>
              </a:ext>
            </a:extLst>
          </p:cNvPr>
          <p:cNvSpPr txBox="1"/>
          <p:nvPr/>
        </p:nvSpPr>
        <p:spPr>
          <a:xfrm>
            <a:off x="-2588438" y="7105706"/>
            <a:ext cx="1137729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0745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аказ управління освіти і науки ТМР від 12.04.2023 № 101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6688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9 і 1 грань 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професійної майстерності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педагога НУШ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solidFill>
                  <a:prstClr val="black"/>
                </a:solidFill>
                <a:latin typeface="Arial Narrow" panose="020B0606020202030204" pitchFamily="34" charset="0"/>
              </a:rPr>
              <a:t>2 год</a:t>
            </a:r>
            <a:endParaRPr lang="x-none" sz="1475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8319906" cy="13896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sz="843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6000" dirty="0">
                <a:ln>
                  <a:solidFill>
                    <a:prstClr val="white"/>
                  </a:solidFill>
                </a:ln>
                <a:solidFill>
                  <a:srgbClr val="5138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№14/38</a:t>
            </a:r>
            <a:endParaRPr lang="uk-UA" sz="60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>
                <a:solidFill>
                  <a:prstClr val="black"/>
                </a:solidFill>
              </a:rPr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689336" y="5533885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96"/>
          <a:stretch/>
        </p:blipFill>
        <p:spPr>
          <a:xfrm>
            <a:off x="3064157" y="585880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513898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7544" y="31233"/>
            <a:ext cx="10439400" cy="188850"/>
          </a:xfrm>
          <a:prstGeom prst="rect">
            <a:avLst/>
          </a:prstGeom>
          <a:solidFill>
            <a:srgbClr val="B5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srgbClr val="B991B9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0" y="239139"/>
            <a:ext cx="10439400" cy="112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prstClr val="white"/>
              </a:solidFill>
            </a:endParaRPr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025" y="6247931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1512244" y="2889272"/>
            <a:ext cx="57219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Бойчук Віра</a:t>
            </a:r>
            <a:endParaRPr lang="uk-UA" sz="4000" b="1" dirty="0">
              <a:solidFill>
                <a:srgbClr val="513898"/>
              </a:solidFill>
              <a:ea typeface="SimSun" panose="02010600030101010101" pitchFamily="2" charset="-122"/>
            </a:endParaRPr>
          </a:p>
        </p:txBody>
      </p:sp>
      <p:sp>
        <p:nvSpPr>
          <p:cNvPr id="15" name="Хорда 14"/>
          <p:cNvSpPr/>
          <p:nvPr/>
        </p:nvSpPr>
        <p:spPr>
          <a:xfrm rot="1463395">
            <a:off x="7330152" y="2911213"/>
            <a:ext cx="4579624" cy="4459790"/>
          </a:xfrm>
          <a:prstGeom prst="chord">
            <a:avLst>
              <a:gd name="adj1" fmla="val 2700000"/>
              <a:gd name="adj2" fmla="val 16020585"/>
            </a:avLst>
          </a:prstGeom>
          <a:solidFill>
            <a:srgbClr val="E4D73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65" y="4146186"/>
            <a:ext cx="2760244" cy="171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607" y="1380724"/>
            <a:ext cx="542591" cy="2164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165" y="906985"/>
            <a:ext cx="573074" cy="25971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" y="7014557"/>
            <a:ext cx="10439400" cy="547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/>
          <a:srcRect l="4664" t="7698" r="67638" b="82627"/>
          <a:stretch/>
        </p:blipFill>
        <p:spPr>
          <a:xfrm>
            <a:off x="324558" y="453969"/>
            <a:ext cx="2021901" cy="977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8860" y="6077204"/>
            <a:ext cx="1303338" cy="13033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51C202-D7A0-45E2-8450-FE3A5326BEDE}"/>
              </a:ext>
            </a:extLst>
          </p:cNvPr>
          <p:cNvSpPr txBox="1"/>
          <p:nvPr/>
        </p:nvSpPr>
        <p:spPr>
          <a:xfrm>
            <a:off x="-2588438" y="7105706"/>
            <a:ext cx="1137729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0745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аказ управління освіти і науки ТМР від 12.04.2023 № 101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9836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9 і 1 грань 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професійної майстерності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педагога НУШ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solidFill>
                  <a:prstClr val="black"/>
                </a:solidFill>
                <a:latin typeface="Arial Narrow" panose="020B0606020202030204" pitchFamily="34" charset="0"/>
              </a:rPr>
              <a:t>2 год</a:t>
            </a:r>
            <a:endParaRPr lang="x-none" sz="1475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8324715" cy="13896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sz="843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6000" dirty="0">
                <a:ln>
                  <a:solidFill>
                    <a:prstClr val="white"/>
                  </a:solidFill>
                </a:ln>
                <a:solidFill>
                  <a:srgbClr val="5138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№14/39</a:t>
            </a:r>
            <a:endParaRPr lang="uk-UA" sz="60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>
                <a:solidFill>
                  <a:prstClr val="black"/>
                </a:solidFill>
              </a:rPr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689336" y="5533885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96"/>
          <a:stretch/>
        </p:blipFill>
        <p:spPr>
          <a:xfrm>
            <a:off x="3064157" y="585880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513898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7544" y="31233"/>
            <a:ext cx="10439400" cy="188850"/>
          </a:xfrm>
          <a:prstGeom prst="rect">
            <a:avLst/>
          </a:prstGeom>
          <a:solidFill>
            <a:srgbClr val="B5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srgbClr val="B991B9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0" y="239139"/>
            <a:ext cx="10439400" cy="112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prstClr val="white"/>
              </a:solidFill>
            </a:endParaRPr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845" y="6233601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1550020" y="2889272"/>
            <a:ext cx="56842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Скурська</a:t>
            </a:r>
            <a:r>
              <a:rPr lang="uk-UA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Галина</a:t>
            </a:r>
            <a:endParaRPr lang="uk-UA" sz="4000" b="1" dirty="0">
              <a:solidFill>
                <a:srgbClr val="513898"/>
              </a:solidFill>
              <a:ea typeface="SimSun" panose="02010600030101010101" pitchFamily="2" charset="-122"/>
            </a:endParaRPr>
          </a:p>
        </p:txBody>
      </p:sp>
      <p:sp>
        <p:nvSpPr>
          <p:cNvPr id="15" name="Хорда 14"/>
          <p:cNvSpPr/>
          <p:nvPr/>
        </p:nvSpPr>
        <p:spPr>
          <a:xfrm rot="1463395">
            <a:off x="7330152" y="2911213"/>
            <a:ext cx="4579624" cy="4459790"/>
          </a:xfrm>
          <a:prstGeom prst="chord">
            <a:avLst>
              <a:gd name="adj1" fmla="val 2700000"/>
              <a:gd name="adj2" fmla="val 16020585"/>
            </a:avLst>
          </a:prstGeom>
          <a:solidFill>
            <a:srgbClr val="E4D73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65" y="4146186"/>
            <a:ext cx="2760244" cy="171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607" y="1380724"/>
            <a:ext cx="542591" cy="2164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165" y="906985"/>
            <a:ext cx="573074" cy="25971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" y="7014557"/>
            <a:ext cx="10439400" cy="547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/>
          <a:srcRect l="4664" t="7698" r="67638" b="82627"/>
          <a:stretch/>
        </p:blipFill>
        <p:spPr>
          <a:xfrm>
            <a:off x="324558" y="453969"/>
            <a:ext cx="2021901" cy="977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8860" y="6077204"/>
            <a:ext cx="1303338" cy="13033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51C202-D7A0-45E2-8450-FE3A5326BEDE}"/>
              </a:ext>
            </a:extLst>
          </p:cNvPr>
          <p:cNvSpPr txBox="1"/>
          <p:nvPr/>
        </p:nvSpPr>
        <p:spPr>
          <a:xfrm>
            <a:off x="-2588438" y="7105706"/>
            <a:ext cx="1137729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0745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аказ управління освіти і науки ТМР від 12.04.2023 № 101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337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9 і 1 грань 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професійної майстерності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педагога НУШ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solidFill>
                  <a:prstClr val="black"/>
                </a:solidFill>
                <a:latin typeface="Arial Narrow" panose="020B0606020202030204" pitchFamily="34" charset="0"/>
              </a:rPr>
              <a:t>2 год</a:t>
            </a:r>
            <a:endParaRPr lang="x-none" sz="1475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7883890" cy="13896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sz="843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6000" dirty="0">
                <a:ln>
                  <a:solidFill>
                    <a:prstClr val="white"/>
                  </a:solidFill>
                </a:ln>
                <a:solidFill>
                  <a:srgbClr val="5138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№14/4</a:t>
            </a:r>
            <a:endParaRPr lang="uk-UA" sz="60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>
                <a:solidFill>
                  <a:prstClr val="black"/>
                </a:solidFill>
              </a:rPr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689336" y="5533885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96"/>
          <a:stretch/>
        </p:blipFill>
        <p:spPr>
          <a:xfrm>
            <a:off x="3064157" y="585880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513898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7544" y="31233"/>
            <a:ext cx="10439400" cy="188850"/>
          </a:xfrm>
          <a:prstGeom prst="rect">
            <a:avLst/>
          </a:prstGeom>
          <a:solidFill>
            <a:srgbClr val="B5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srgbClr val="B991B9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0" y="239139"/>
            <a:ext cx="10439400" cy="112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prstClr val="white"/>
              </a:solidFill>
            </a:endParaRPr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025" y="6209844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1512245" y="2889272"/>
            <a:ext cx="33714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Зарихта Ольга </a:t>
            </a:r>
            <a:endParaRPr lang="uk-UA" sz="4000" b="1" dirty="0">
              <a:solidFill>
                <a:srgbClr val="513898"/>
              </a:solidFill>
              <a:ea typeface="SimSun" panose="02010600030101010101" pitchFamily="2" charset="-122"/>
            </a:endParaRPr>
          </a:p>
        </p:txBody>
      </p:sp>
      <p:sp>
        <p:nvSpPr>
          <p:cNvPr id="15" name="Хорда 14"/>
          <p:cNvSpPr/>
          <p:nvPr/>
        </p:nvSpPr>
        <p:spPr>
          <a:xfrm rot="1463395">
            <a:off x="7330152" y="2911213"/>
            <a:ext cx="4579624" cy="4459790"/>
          </a:xfrm>
          <a:prstGeom prst="chord">
            <a:avLst>
              <a:gd name="adj1" fmla="val 2700000"/>
              <a:gd name="adj2" fmla="val 16020585"/>
            </a:avLst>
          </a:prstGeom>
          <a:solidFill>
            <a:srgbClr val="E4D73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65" y="4146186"/>
            <a:ext cx="2760244" cy="171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607" y="1380724"/>
            <a:ext cx="542591" cy="2164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165" y="906985"/>
            <a:ext cx="573074" cy="25971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" y="7014557"/>
            <a:ext cx="10439400" cy="547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/>
          <a:srcRect l="4664" t="7698" r="67638" b="82627"/>
          <a:stretch/>
        </p:blipFill>
        <p:spPr>
          <a:xfrm>
            <a:off x="324558" y="453969"/>
            <a:ext cx="2021901" cy="977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8860" y="6077204"/>
            <a:ext cx="1303338" cy="13033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FDB87F9C-C2EC-49E8-9DDF-51F0AA1FA96E}"/>
              </a:ext>
            </a:extLst>
          </p:cNvPr>
          <p:cNvSpPr txBox="1"/>
          <p:nvPr/>
        </p:nvSpPr>
        <p:spPr>
          <a:xfrm>
            <a:off x="-2588438" y="7105706"/>
            <a:ext cx="1137729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0745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аказ управління освіти і науки ТМР від 12.04.2023 № 101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5738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9 і 1 грань 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професійної майстерності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педагога НУШ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solidFill>
                  <a:prstClr val="black"/>
                </a:solidFill>
                <a:latin typeface="Arial Narrow" panose="020B0606020202030204" pitchFamily="34" charset="0"/>
              </a:rPr>
              <a:t>2 год</a:t>
            </a:r>
            <a:endParaRPr lang="x-none" sz="1475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8295861" cy="13896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sz="843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6000" dirty="0">
                <a:ln>
                  <a:solidFill>
                    <a:prstClr val="white"/>
                  </a:solidFill>
                </a:ln>
                <a:solidFill>
                  <a:srgbClr val="5138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№14/40</a:t>
            </a:r>
            <a:endParaRPr lang="uk-UA" sz="60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>
                <a:solidFill>
                  <a:prstClr val="black"/>
                </a:solidFill>
              </a:rPr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689336" y="5533885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96"/>
          <a:stretch/>
        </p:blipFill>
        <p:spPr>
          <a:xfrm>
            <a:off x="3064157" y="585880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513898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7544" y="31233"/>
            <a:ext cx="10439400" cy="188850"/>
          </a:xfrm>
          <a:prstGeom prst="rect">
            <a:avLst/>
          </a:prstGeom>
          <a:solidFill>
            <a:srgbClr val="B5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srgbClr val="B991B9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0" y="239139"/>
            <a:ext cx="10439400" cy="112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prstClr val="white"/>
              </a:solidFill>
            </a:endParaRPr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967" y="6168537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1550020" y="2889272"/>
            <a:ext cx="56842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Зазябла</a:t>
            </a:r>
            <a:r>
              <a:rPr lang="uk-UA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Надія</a:t>
            </a:r>
            <a:endParaRPr lang="uk-UA" sz="4000" b="1" dirty="0">
              <a:solidFill>
                <a:srgbClr val="513898"/>
              </a:solidFill>
              <a:ea typeface="SimSun" panose="02010600030101010101" pitchFamily="2" charset="-122"/>
            </a:endParaRPr>
          </a:p>
        </p:txBody>
      </p:sp>
      <p:sp>
        <p:nvSpPr>
          <p:cNvPr id="15" name="Хорда 14"/>
          <p:cNvSpPr/>
          <p:nvPr/>
        </p:nvSpPr>
        <p:spPr>
          <a:xfrm rot="1463395">
            <a:off x="7330152" y="2911213"/>
            <a:ext cx="4579624" cy="4459790"/>
          </a:xfrm>
          <a:prstGeom prst="chord">
            <a:avLst>
              <a:gd name="adj1" fmla="val 2700000"/>
              <a:gd name="adj2" fmla="val 16020585"/>
            </a:avLst>
          </a:prstGeom>
          <a:solidFill>
            <a:srgbClr val="E4D73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65" y="4146186"/>
            <a:ext cx="2760244" cy="171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607" y="1380724"/>
            <a:ext cx="542591" cy="2164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165" y="906985"/>
            <a:ext cx="573074" cy="25971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" y="7014557"/>
            <a:ext cx="10439400" cy="547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/>
          <a:srcRect l="4664" t="7698" r="67638" b="82627"/>
          <a:stretch/>
        </p:blipFill>
        <p:spPr>
          <a:xfrm>
            <a:off x="324558" y="453969"/>
            <a:ext cx="2021901" cy="977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8860" y="6077204"/>
            <a:ext cx="1303338" cy="13033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51C202-D7A0-45E2-8450-FE3A5326BEDE}"/>
              </a:ext>
            </a:extLst>
          </p:cNvPr>
          <p:cNvSpPr txBox="1"/>
          <p:nvPr/>
        </p:nvSpPr>
        <p:spPr>
          <a:xfrm>
            <a:off x="-2588438" y="7105706"/>
            <a:ext cx="1137729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0745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аказ управління освіти і науки ТМР від 12.04.2023 № 101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2189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9 і 1 грань 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професійної майстерності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педагога НУШ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solidFill>
                  <a:prstClr val="black"/>
                </a:solidFill>
                <a:latin typeface="Arial Narrow" panose="020B0606020202030204" pitchFamily="34" charset="0"/>
              </a:rPr>
              <a:t>2 год</a:t>
            </a:r>
            <a:endParaRPr lang="x-none" sz="1475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8160311" cy="13896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sz="843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6000" dirty="0">
                <a:ln>
                  <a:solidFill>
                    <a:prstClr val="white"/>
                  </a:solidFill>
                </a:ln>
                <a:solidFill>
                  <a:srgbClr val="5138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№14/41</a:t>
            </a:r>
            <a:endParaRPr lang="uk-UA" sz="60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>
                <a:solidFill>
                  <a:prstClr val="black"/>
                </a:solidFill>
              </a:rPr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689336" y="5533885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96"/>
          <a:stretch/>
        </p:blipFill>
        <p:spPr>
          <a:xfrm>
            <a:off x="3064157" y="585880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513898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7544" y="31233"/>
            <a:ext cx="10439400" cy="188850"/>
          </a:xfrm>
          <a:prstGeom prst="rect">
            <a:avLst/>
          </a:prstGeom>
          <a:solidFill>
            <a:srgbClr val="B5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srgbClr val="B991B9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0" y="239139"/>
            <a:ext cx="10439400" cy="112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prstClr val="white"/>
              </a:solidFill>
            </a:endParaRPr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845" y="6180287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1550020" y="2889272"/>
            <a:ext cx="56842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Глотова</a:t>
            </a:r>
            <a:r>
              <a:rPr lang="uk-UA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Катерина</a:t>
            </a:r>
            <a:endParaRPr lang="uk-UA" sz="4000" b="1" dirty="0">
              <a:solidFill>
                <a:srgbClr val="513898"/>
              </a:solidFill>
              <a:ea typeface="SimSun" panose="02010600030101010101" pitchFamily="2" charset="-122"/>
            </a:endParaRPr>
          </a:p>
        </p:txBody>
      </p:sp>
      <p:sp>
        <p:nvSpPr>
          <p:cNvPr id="15" name="Хорда 14"/>
          <p:cNvSpPr/>
          <p:nvPr/>
        </p:nvSpPr>
        <p:spPr>
          <a:xfrm rot="1463395">
            <a:off x="7330152" y="2911213"/>
            <a:ext cx="4579624" cy="4459790"/>
          </a:xfrm>
          <a:prstGeom prst="chord">
            <a:avLst>
              <a:gd name="adj1" fmla="val 2700000"/>
              <a:gd name="adj2" fmla="val 16020585"/>
            </a:avLst>
          </a:prstGeom>
          <a:solidFill>
            <a:srgbClr val="E4D73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65" y="4146186"/>
            <a:ext cx="2760244" cy="171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607" y="1380724"/>
            <a:ext cx="542591" cy="2164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165" y="906985"/>
            <a:ext cx="573074" cy="25971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" y="7014557"/>
            <a:ext cx="10439400" cy="547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/>
          <a:srcRect l="4664" t="7698" r="67638" b="82627"/>
          <a:stretch/>
        </p:blipFill>
        <p:spPr>
          <a:xfrm>
            <a:off x="324558" y="453969"/>
            <a:ext cx="2021901" cy="977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8860" y="6077204"/>
            <a:ext cx="1303338" cy="13033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51C202-D7A0-45E2-8450-FE3A5326BEDE}"/>
              </a:ext>
            </a:extLst>
          </p:cNvPr>
          <p:cNvSpPr txBox="1"/>
          <p:nvPr/>
        </p:nvSpPr>
        <p:spPr>
          <a:xfrm>
            <a:off x="-2588438" y="7105706"/>
            <a:ext cx="1137729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0745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аказ управління освіти і науки ТМР від 12.04.2023 № 101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9606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9 і 1 грань 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професійної майстерності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педагога НУШ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solidFill>
                  <a:prstClr val="black"/>
                </a:solidFill>
                <a:latin typeface="Arial Narrow" panose="020B0606020202030204" pitchFamily="34" charset="0"/>
              </a:rPr>
              <a:t>2 год</a:t>
            </a:r>
            <a:endParaRPr lang="x-none" sz="1475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8270213" cy="13896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sz="843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6000" dirty="0">
                <a:ln>
                  <a:solidFill>
                    <a:prstClr val="white"/>
                  </a:solidFill>
                </a:ln>
                <a:solidFill>
                  <a:srgbClr val="5138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№14/42</a:t>
            </a:r>
            <a:endParaRPr lang="uk-UA" sz="60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>
                <a:solidFill>
                  <a:prstClr val="black"/>
                </a:solidFill>
              </a:rPr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689336" y="5533885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96"/>
          <a:stretch/>
        </p:blipFill>
        <p:spPr>
          <a:xfrm>
            <a:off x="3064157" y="585880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513898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7544" y="31233"/>
            <a:ext cx="10439400" cy="188850"/>
          </a:xfrm>
          <a:prstGeom prst="rect">
            <a:avLst/>
          </a:prstGeom>
          <a:solidFill>
            <a:srgbClr val="B5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srgbClr val="B991B9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0" y="239139"/>
            <a:ext cx="10439400" cy="112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prstClr val="white"/>
              </a:solidFill>
            </a:endParaRPr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845" y="6180287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1550020" y="2889272"/>
            <a:ext cx="56842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Копитко</a:t>
            </a:r>
            <a:r>
              <a:rPr lang="uk-UA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Віта</a:t>
            </a:r>
            <a:endParaRPr lang="uk-UA" sz="4000" b="1" dirty="0">
              <a:solidFill>
                <a:srgbClr val="513898"/>
              </a:solidFill>
              <a:ea typeface="SimSun" panose="02010600030101010101" pitchFamily="2" charset="-122"/>
            </a:endParaRPr>
          </a:p>
        </p:txBody>
      </p:sp>
      <p:sp>
        <p:nvSpPr>
          <p:cNvPr id="15" name="Хорда 14"/>
          <p:cNvSpPr/>
          <p:nvPr/>
        </p:nvSpPr>
        <p:spPr>
          <a:xfrm rot="1463395">
            <a:off x="7330152" y="2911213"/>
            <a:ext cx="4579624" cy="4459790"/>
          </a:xfrm>
          <a:prstGeom prst="chord">
            <a:avLst>
              <a:gd name="adj1" fmla="val 2700000"/>
              <a:gd name="adj2" fmla="val 16020585"/>
            </a:avLst>
          </a:prstGeom>
          <a:solidFill>
            <a:srgbClr val="E4D73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65" y="4146186"/>
            <a:ext cx="2760244" cy="171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607" y="1380724"/>
            <a:ext cx="542591" cy="2164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165" y="906985"/>
            <a:ext cx="573074" cy="25971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" y="7014557"/>
            <a:ext cx="10439400" cy="547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/>
          <a:srcRect l="4664" t="7698" r="67638" b="82627"/>
          <a:stretch/>
        </p:blipFill>
        <p:spPr>
          <a:xfrm>
            <a:off x="324558" y="453969"/>
            <a:ext cx="2021901" cy="977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8860" y="6077204"/>
            <a:ext cx="1303338" cy="13033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51C202-D7A0-45E2-8450-FE3A5326BEDE}"/>
              </a:ext>
            </a:extLst>
          </p:cNvPr>
          <p:cNvSpPr txBox="1"/>
          <p:nvPr/>
        </p:nvSpPr>
        <p:spPr>
          <a:xfrm>
            <a:off x="-2588438" y="7105706"/>
            <a:ext cx="1137729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0745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аказ управління освіти і науки ТМР від 12.04.2023 № 101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3319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9 і 1 грань 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професійної майстерності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педагога НУШ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solidFill>
                  <a:prstClr val="black"/>
                </a:solidFill>
                <a:latin typeface="Arial Narrow" panose="020B0606020202030204" pitchFamily="34" charset="0"/>
              </a:rPr>
              <a:t>2 год</a:t>
            </a:r>
            <a:endParaRPr lang="x-none" sz="1475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8292655" cy="13896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sz="843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6000" dirty="0">
                <a:ln>
                  <a:solidFill>
                    <a:prstClr val="white"/>
                  </a:solidFill>
                </a:ln>
                <a:solidFill>
                  <a:srgbClr val="5138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№14/43</a:t>
            </a:r>
            <a:endParaRPr lang="uk-UA" sz="60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>
                <a:solidFill>
                  <a:prstClr val="black"/>
                </a:solidFill>
              </a:rPr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689336" y="5533885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96"/>
          <a:stretch/>
        </p:blipFill>
        <p:spPr>
          <a:xfrm>
            <a:off x="3064157" y="585880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513898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7544" y="31233"/>
            <a:ext cx="10439400" cy="188850"/>
          </a:xfrm>
          <a:prstGeom prst="rect">
            <a:avLst/>
          </a:prstGeom>
          <a:solidFill>
            <a:srgbClr val="B5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srgbClr val="B991B9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0" y="239139"/>
            <a:ext cx="10439400" cy="112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prstClr val="white"/>
              </a:solidFill>
            </a:endParaRPr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845" y="6180287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1550020" y="2889272"/>
            <a:ext cx="56842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Лучко Олександра </a:t>
            </a:r>
            <a:endParaRPr lang="uk-UA" sz="4000" b="1" dirty="0">
              <a:solidFill>
                <a:srgbClr val="513898"/>
              </a:solidFill>
              <a:ea typeface="SimSun" panose="02010600030101010101" pitchFamily="2" charset="-122"/>
            </a:endParaRPr>
          </a:p>
        </p:txBody>
      </p:sp>
      <p:sp>
        <p:nvSpPr>
          <p:cNvPr id="15" name="Хорда 14"/>
          <p:cNvSpPr/>
          <p:nvPr/>
        </p:nvSpPr>
        <p:spPr>
          <a:xfrm rot="1463395">
            <a:off x="7330152" y="2911213"/>
            <a:ext cx="4579624" cy="4459790"/>
          </a:xfrm>
          <a:prstGeom prst="chord">
            <a:avLst>
              <a:gd name="adj1" fmla="val 2700000"/>
              <a:gd name="adj2" fmla="val 16020585"/>
            </a:avLst>
          </a:prstGeom>
          <a:solidFill>
            <a:srgbClr val="E4D73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65" y="4146186"/>
            <a:ext cx="2760244" cy="171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607" y="1380724"/>
            <a:ext cx="542591" cy="2164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165" y="906985"/>
            <a:ext cx="573074" cy="25971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" y="7014557"/>
            <a:ext cx="10439400" cy="547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/>
          <a:srcRect l="4664" t="7698" r="67638" b="82627"/>
          <a:stretch/>
        </p:blipFill>
        <p:spPr>
          <a:xfrm>
            <a:off x="324558" y="453969"/>
            <a:ext cx="2021901" cy="977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8860" y="6077204"/>
            <a:ext cx="1303338" cy="13033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51C202-D7A0-45E2-8450-FE3A5326BEDE}"/>
              </a:ext>
            </a:extLst>
          </p:cNvPr>
          <p:cNvSpPr txBox="1"/>
          <p:nvPr/>
        </p:nvSpPr>
        <p:spPr>
          <a:xfrm>
            <a:off x="-2588438" y="7105706"/>
            <a:ext cx="1137729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0745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аказ управління освіти і науки ТМР від 12.04.2023 № 101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2782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9 і 1 грань 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професійної майстерності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педагога НУШ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solidFill>
                  <a:prstClr val="black"/>
                </a:solidFill>
                <a:latin typeface="Arial Narrow" panose="020B0606020202030204" pitchFamily="34" charset="0"/>
              </a:rPr>
              <a:t>2 год</a:t>
            </a:r>
            <a:endParaRPr lang="x-none" sz="1475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8268610" cy="13896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sz="843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6000" dirty="0">
                <a:ln>
                  <a:solidFill>
                    <a:prstClr val="white"/>
                  </a:solidFill>
                </a:ln>
                <a:solidFill>
                  <a:srgbClr val="5138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№14/44</a:t>
            </a:r>
            <a:endParaRPr lang="uk-UA" sz="60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>
                <a:solidFill>
                  <a:prstClr val="black"/>
                </a:solidFill>
              </a:rPr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689336" y="5533885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96"/>
          <a:stretch/>
        </p:blipFill>
        <p:spPr>
          <a:xfrm>
            <a:off x="3064157" y="585880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513898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7544" y="31233"/>
            <a:ext cx="10439400" cy="188850"/>
          </a:xfrm>
          <a:prstGeom prst="rect">
            <a:avLst/>
          </a:prstGeom>
          <a:solidFill>
            <a:srgbClr val="B5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srgbClr val="B991B9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0" y="239139"/>
            <a:ext cx="10439400" cy="112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prstClr val="white"/>
              </a:solidFill>
            </a:endParaRPr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845" y="6180287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1542822" y="2889272"/>
            <a:ext cx="56914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Мельник Ольга </a:t>
            </a:r>
            <a:endParaRPr lang="uk-UA" sz="4000" b="1" dirty="0">
              <a:solidFill>
                <a:srgbClr val="513898"/>
              </a:solidFill>
              <a:ea typeface="SimSun" panose="02010600030101010101" pitchFamily="2" charset="-122"/>
            </a:endParaRPr>
          </a:p>
        </p:txBody>
      </p:sp>
      <p:sp>
        <p:nvSpPr>
          <p:cNvPr id="15" name="Хорда 14"/>
          <p:cNvSpPr/>
          <p:nvPr/>
        </p:nvSpPr>
        <p:spPr>
          <a:xfrm rot="1463395">
            <a:off x="7330152" y="2911213"/>
            <a:ext cx="4579624" cy="4459790"/>
          </a:xfrm>
          <a:prstGeom prst="chord">
            <a:avLst>
              <a:gd name="adj1" fmla="val 2700000"/>
              <a:gd name="adj2" fmla="val 16020585"/>
            </a:avLst>
          </a:prstGeom>
          <a:solidFill>
            <a:srgbClr val="E4D73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65" y="4146186"/>
            <a:ext cx="2760244" cy="171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607" y="1380724"/>
            <a:ext cx="542591" cy="2164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165" y="906985"/>
            <a:ext cx="573074" cy="25971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" y="7014557"/>
            <a:ext cx="10439400" cy="547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/>
          <a:srcRect l="4664" t="7698" r="67638" b="82627"/>
          <a:stretch/>
        </p:blipFill>
        <p:spPr>
          <a:xfrm>
            <a:off x="324558" y="453969"/>
            <a:ext cx="2021901" cy="977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8860" y="6077204"/>
            <a:ext cx="1303338" cy="13033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51C202-D7A0-45E2-8450-FE3A5326BEDE}"/>
              </a:ext>
            </a:extLst>
          </p:cNvPr>
          <p:cNvSpPr txBox="1"/>
          <p:nvPr/>
        </p:nvSpPr>
        <p:spPr>
          <a:xfrm>
            <a:off x="-2588438" y="7105706"/>
            <a:ext cx="1137729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0745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аказ управління освіти і науки ТМР від 12.04.2023 № 101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8597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9 і 1 грань 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професійної майстерності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педагога НУШ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solidFill>
                  <a:prstClr val="black"/>
                </a:solidFill>
                <a:latin typeface="Arial Narrow" panose="020B0606020202030204" pitchFamily="34" charset="0"/>
              </a:rPr>
              <a:t>2 год</a:t>
            </a:r>
            <a:endParaRPr lang="x-none" sz="1475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8297464" cy="13896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sz="843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6000" dirty="0">
                <a:ln>
                  <a:solidFill>
                    <a:prstClr val="white"/>
                  </a:solidFill>
                </a:ln>
                <a:solidFill>
                  <a:srgbClr val="5138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№14/45</a:t>
            </a:r>
            <a:endParaRPr lang="uk-UA" sz="60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>
                <a:solidFill>
                  <a:prstClr val="black"/>
                </a:solidFill>
              </a:rPr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689336" y="5533885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96"/>
          <a:stretch/>
        </p:blipFill>
        <p:spPr>
          <a:xfrm>
            <a:off x="3064157" y="585880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513898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7544" y="31233"/>
            <a:ext cx="10439400" cy="188850"/>
          </a:xfrm>
          <a:prstGeom prst="rect">
            <a:avLst/>
          </a:prstGeom>
          <a:solidFill>
            <a:srgbClr val="B5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srgbClr val="B991B9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0" y="239139"/>
            <a:ext cx="10439400" cy="112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prstClr val="white"/>
              </a:solidFill>
            </a:endParaRPr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845" y="6180287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1542822" y="2889272"/>
            <a:ext cx="56914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Петриця</a:t>
            </a:r>
            <a:r>
              <a:rPr lang="uk-UA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Любов</a:t>
            </a:r>
            <a:endParaRPr lang="uk-UA" sz="4000" b="1" dirty="0">
              <a:solidFill>
                <a:srgbClr val="513898"/>
              </a:solidFill>
              <a:ea typeface="SimSun" panose="02010600030101010101" pitchFamily="2" charset="-122"/>
            </a:endParaRPr>
          </a:p>
        </p:txBody>
      </p:sp>
      <p:sp>
        <p:nvSpPr>
          <p:cNvPr id="15" name="Хорда 14"/>
          <p:cNvSpPr/>
          <p:nvPr/>
        </p:nvSpPr>
        <p:spPr>
          <a:xfrm rot="1463395">
            <a:off x="7330152" y="2911213"/>
            <a:ext cx="4579624" cy="4459790"/>
          </a:xfrm>
          <a:prstGeom prst="chord">
            <a:avLst>
              <a:gd name="adj1" fmla="val 2700000"/>
              <a:gd name="adj2" fmla="val 16020585"/>
            </a:avLst>
          </a:prstGeom>
          <a:solidFill>
            <a:srgbClr val="E4D73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65" y="4146186"/>
            <a:ext cx="2760244" cy="171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607" y="1380724"/>
            <a:ext cx="542591" cy="2164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165" y="906985"/>
            <a:ext cx="573074" cy="25971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" y="7014557"/>
            <a:ext cx="10439400" cy="547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/>
          <a:srcRect l="4664" t="7698" r="67638" b="82627"/>
          <a:stretch/>
        </p:blipFill>
        <p:spPr>
          <a:xfrm>
            <a:off x="324558" y="453969"/>
            <a:ext cx="2021901" cy="977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8860" y="6077204"/>
            <a:ext cx="1303338" cy="13033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51C202-D7A0-45E2-8450-FE3A5326BEDE}"/>
              </a:ext>
            </a:extLst>
          </p:cNvPr>
          <p:cNvSpPr txBox="1"/>
          <p:nvPr/>
        </p:nvSpPr>
        <p:spPr>
          <a:xfrm>
            <a:off x="-2588438" y="7105706"/>
            <a:ext cx="1137729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0745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аказ управління освіти і науки ТМР від 12.04.2023 № 101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1224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9 і 1 грань 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професійної майстерності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педагога НУШ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solidFill>
                  <a:prstClr val="black"/>
                </a:solidFill>
                <a:latin typeface="Arial Narrow" panose="020B0606020202030204" pitchFamily="34" charset="0"/>
              </a:rPr>
              <a:t>2 год</a:t>
            </a:r>
            <a:endParaRPr lang="x-none" sz="1475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8300670" cy="13896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sz="843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6000" dirty="0">
                <a:ln>
                  <a:solidFill>
                    <a:prstClr val="white"/>
                  </a:solidFill>
                </a:ln>
                <a:solidFill>
                  <a:srgbClr val="5138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№14/46</a:t>
            </a:r>
            <a:endParaRPr lang="uk-UA" sz="60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>
                <a:solidFill>
                  <a:prstClr val="black"/>
                </a:solidFill>
              </a:rPr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689336" y="5533885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96"/>
          <a:stretch/>
        </p:blipFill>
        <p:spPr>
          <a:xfrm>
            <a:off x="3064157" y="585880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513898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7544" y="31233"/>
            <a:ext cx="10439400" cy="188850"/>
          </a:xfrm>
          <a:prstGeom prst="rect">
            <a:avLst/>
          </a:prstGeom>
          <a:solidFill>
            <a:srgbClr val="B5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srgbClr val="B991B9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0" y="239139"/>
            <a:ext cx="10439400" cy="112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prstClr val="white"/>
              </a:solidFill>
            </a:endParaRPr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845" y="6180287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1542822" y="2889272"/>
            <a:ext cx="56914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Човніцька</a:t>
            </a:r>
            <a:r>
              <a:rPr lang="uk-UA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Ірина</a:t>
            </a:r>
            <a:endParaRPr lang="uk-UA" sz="4000" b="1" dirty="0">
              <a:solidFill>
                <a:srgbClr val="513898"/>
              </a:solidFill>
              <a:ea typeface="SimSun" panose="02010600030101010101" pitchFamily="2" charset="-122"/>
            </a:endParaRPr>
          </a:p>
        </p:txBody>
      </p:sp>
      <p:sp>
        <p:nvSpPr>
          <p:cNvPr id="15" name="Хорда 14"/>
          <p:cNvSpPr/>
          <p:nvPr/>
        </p:nvSpPr>
        <p:spPr>
          <a:xfrm rot="1463395">
            <a:off x="7330152" y="2911213"/>
            <a:ext cx="4579624" cy="4459790"/>
          </a:xfrm>
          <a:prstGeom prst="chord">
            <a:avLst>
              <a:gd name="adj1" fmla="val 2700000"/>
              <a:gd name="adj2" fmla="val 16020585"/>
            </a:avLst>
          </a:prstGeom>
          <a:solidFill>
            <a:srgbClr val="E4D73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65" y="4146186"/>
            <a:ext cx="2760244" cy="171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607" y="1380724"/>
            <a:ext cx="542591" cy="2164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165" y="906985"/>
            <a:ext cx="573074" cy="25971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" y="7014557"/>
            <a:ext cx="10439400" cy="547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/>
          <a:srcRect l="4664" t="7698" r="67638" b="82627"/>
          <a:stretch/>
        </p:blipFill>
        <p:spPr>
          <a:xfrm>
            <a:off x="324558" y="453969"/>
            <a:ext cx="2021901" cy="977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8860" y="6077204"/>
            <a:ext cx="1303338" cy="13033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51C202-D7A0-45E2-8450-FE3A5326BEDE}"/>
              </a:ext>
            </a:extLst>
          </p:cNvPr>
          <p:cNvSpPr txBox="1"/>
          <p:nvPr/>
        </p:nvSpPr>
        <p:spPr>
          <a:xfrm>
            <a:off x="-2588438" y="7105706"/>
            <a:ext cx="1137729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0745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аказ управління освіти і науки ТМР від 12.04.2023 № 101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1204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9 і 1 грань 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професійної майстерності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педагога НУШ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solidFill>
                  <a:prstClr val="black"/>
                </a:solidFill>
                <a:latin typeface="Arial Narrow" panose="020B0606020202030204" pitchFamily="34" charset="0"/>
              </a:rPr>
              <a:t>2 год</a:t>
            </a:r>
            <a:endParaRPr lang="x-none" sz="1475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8171339" cy="13896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sz="843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6000" dirty="0">
                <a:ln>
                  <a:solidFill>
                    <a:prstClr val="white"/>
                  </a:solidFill>
                </a:ln>
                <a:solidFill>
                  <a:srgbClr val="5138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№14/47</a:t>
            </a:r>
            <a:endParaRPr lang="uk-UA" sz="60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>
                <a:solidFill>
                  <a:prstClr val="black"/>
                </a:solidFill>
              </a:rPr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689336" y="5533885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96"/>
          <a:stretch/>
        </p:blipFill>
        <p:spPr>
          <a:xfrm>
            <a:off x="3064157" y="585880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513898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7544" y="31233"/>
            <a:ext cx="10439400" cy="188850"/>
          </a:xfrm>
          <a:prstGeom prst="rect">
            <a:avLst/>
          </a:prstGeom>
          <a:solidFill>
            <a:srgbClr val="B5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srgbClr val="B991B9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0" y="239139"/>
            <a:ext cx="10439400" cy="112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prstClr val="white"/>
              </a:solidFill>
            </a:endParaRPr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845" y="6180287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1542822" y="2889272"/>
            <a:ext cx="56914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Южин</a:t>
            </a:r>
            <a:r>
              <a:rPr lang="uk-UA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Наталя</a:t>
            </a:r>
            <a:endParaRPr lang="uk-UA" sz="4000" b="1" dirty="0">
              <a:solidFill>
                <a:srgbClr val="513898"/>
              </a:solidFill>
              <a:ea typeface="SimSun" panose="02010600030101010101" pitchFamily="2" charset="-122"/>
            </a:endParaRPr>
          </a:p>
        </p:txBody>
      </p:sp>
      <p:sp>
        <p:nvSpPr>
          <p:cNvPr id="15" name="Хорда 14"/>
          <p:cNvSpPr/>
          <p:nvPr/>
        </p:nvSpPr>
        <p:spPr>
          <a:xfrm rot="1463395">
            <a:off x="7330152" y="2911213"/>
            <a:ext cx="4579624" cy="4459790"/>
          </a:xfrm>
          <a:prstGeom prst="chord">
            <a:avLst>
              <a:gd name="adj1" fmla="val 2700000"/>
              <a:gd name="adj2" fmla="val 16020585"/>
            </a:avLst>
          </a:prstGeom>
          <a:solidFill>
            <a:srgbClr val="E4D73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65" y="4146186"/>
            <a:ext cx="2760244" cy="171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607" y="1380724"/>
            <a:ext cx="542591" cy="2164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165" y="906985"/>
            <a:ext cx="573074" cy="25971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" y="7014557"/>
            <a:ext cx="10439400" cy="547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/>
          <a:srcRect l="4664" t="7698" r="67638" b="82627"/>
          <a:stretch/>
        </p:blipFill>
        <p:spPr>
          <a:xfrm>
            <a:off x="324558" y="453969"/>
            <a:ext cx="2021901" cy="977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8860" y="6077204"/>
            <a:ext cx="1303338" cy="13033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51C202-D7A0-45E2-8450-FE3A5326BEDE}"/>
              </a:ext>
            </a:extLst>
          </p:cNvPr>
          <p:cNvSpPr txBox="1"/>
          <p:nvPr/>
        </p:nvSpPr>
        <p:spPr>
          <a:xfrm>
            <a:off x="-2588438" y="7105706"/>
            <a:ext cx="1137729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0745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аказ управління освіти і науки ТМР від 12.04.2023 № 101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1387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9 і 1 грань 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професійної майстерності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педагога НУШ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solidFill>
                  <a:prstClr val="black"/>
                </a:solidFill>
                <a:latin typeface="Arial Narrow" panose="020B0606020202030204" pitchFamily="34" charset="0"/>
              </a:rPr>
              <a:t>2 год</a:t>
            </a:r>
            <a:endParaRPr lang="x-none" sz="1475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8295861" cy="13896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sz="843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6000" dirty="0">
                <a:ln>
                  <a:solidFill>
                    <a:prstClr val="white"/>
                  </a:solidFill>
                </a:ln>
                <a:solidFill>
                  <a:srgbClr val="5138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№14/48</a:t>
            </a:r>
            <a:endParaRPr lang="uk-UA" sz="60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>
                <a:solidFill>
                  <a:prstClr val="black"/>
                </a:solidFill>
              </a:rPr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689336" y="5533885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96"/>
          <a:stretch/>
        </p:blipFill>
        <p:spPr>
          <a:xfrm>
            <a:off x="3064157" y="585880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513898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7544" y="31233"/>
            <a:ext cx="10439400" cy="188850"/>
          </a:xfrm>
          <a:prstGeom prst="rect">
            <a:avLst/>
          </a:prstGeom>
          <a:solidFill>
            <a:srgbClr val="B5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srgbClr val="B991B9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0" y="239139"/>
            <a:ext cx="10439400" cy="112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prstClr val="white"/>
              </a:solidFill>
            </a:endParaRPr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845" y="6180287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1542822" y="2889272"/>
            <a:ext cx="56914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Ярославська Віра </a:t>
            </a:r>
            <a:endParaRPr lang="uk-UA" sz="4000" b="1" dirty="0">
              <a:solidFill>
                <a:srgbClr val="513898"/>
              </a:solidFill>
              <a:ea typeface="SimSun" panose="02010600030101010101" pitchFamily="2" charset="-122"/>
            </a:endParaRPr>
          </a:p>
        </p:txBody>
      </p:sp>
      <p:sp>
        <p:nvSpPr>
          <p:cNvPr id="15" name="Хорда 14"/>
          <p:cNvSpPr/>
          <p:nvPr/>
        </p:nvSpPr>
        <p:spPr>
          <a:xfrm rot="1463395">
            <a:off x="7330152" y="2911213"/>
            <a:ext cx="4579624" cy="4459790"/>
          </a:xfrm>
          <a:prstGeom prst="chord">
            <a:avLst>
              <a:gd name="adj1" fmla="val 2700000"/>
              <a:gd name="adj2" fmla="val 16020585"/>
            </a:avLst>
          </a:prstGeom>
          <a:solidFill>
            <a:srgbClr val="E4D73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65" y="4146186"/>
            <a:ext cx="2760244" cy="171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607" y="1380724"/>
            <a:ext cx="542591" cy="2164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165" y="906985"/>
            <a:ext cx="573074" cy="25971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" y="7014557"/>
            <a:ext cx="10439400" cy="547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/>
          <a:srcRect l="4664" t="7698" r="67638" b="82627"/>
          <a:stretch/>
        </p:blipFill>
        <p:spPr>
          <a:xfrm>
            <a:off x="324558" y="453969"/>
            <a:ext cx="2021901" cy="977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8860" y="6077204"/>
            <a:ext cx="1303338" cy="13033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51C202-D7A0-45E2-8450-FE3A5326BEDE}"/>
              </a:ext>
            </a:extLst>
          </p:cNvPr>
          <p:cNvSpPr txBox="1"/>
          <p:nvPr/>
        </p:nvSpPr>
        <p:spPr>
          <a:xfrm>
            <a:off x="-2588438" y="7105706"/>
            <a:ext cx="1137729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0745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аказ управління освіти і науки ТМР від 12.04.2023 № 101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24495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9 і 1 грань 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професійної майстерності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педагога НУШ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solidFill>
                  <a:prstClr val="black"/>
                </a:solidFill>
                <a:latin typeface="Arial Narrow" panose="020B0606020202030204" pitchFamily="34" charset="0"/>
              </a:rPr>
              <a:t>2 год</a:t>
            </a:r>
            <a:endParaRPr lang="x-none" sz="1475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8300670" cy="13896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sz="843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6000" dirty="0">
                <a:ln>
                  <a:solidFill>
                    <a:prstClr val="white"/>
                  </a:solidFill>
                </a:ln>
                <a:solidFill>
                  <a:srgbClr val="5138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№14/49</a:t>
            </a:r>
            <a:endParaRPr lang="uk-UA" sz="60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>
                <a:solidFill>
                  <a:prstClr val="black"/>
                </a:solidFill>
              </a:rPr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689336" y="5533885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96"/>
          <a:stretch/>
        </p:blipFill>
        <p:spPr>
          <a:xfrm>
            <a:off x="3064157" y="585880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513898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7544" y="31233"/>
            <a:ext cx="10439400" cy="188850"/>
          </a:xfrm>
          <a:prstGeom prst="rect">
            <a:avLst/>
          </a:prstGeom>
          <a:solidFill>
            <a:srgbClr val="B5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srgbClr val="B991B9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0" y="239139"/>
            <a:ext cx="10439400" cy="112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prstClr val="white"/>
              </a:solidFill>
            </a:endParaRPr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845" y="6180287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1542822" y="2889272"/>
            <a:ext cx="56914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Васютинська Ольга</a:t>
            </a:r>
            <a:endParaRPr lang="uk-UA" sz="4000" b="1" dirty="0">
              <a:solidFill>
                <a:srgbClr val="513898"/>
              </a:solidFill>
              <a:ea typeface="SimSun" panose="02010600030101010101" pitchFamily="2" charset="-122"/>
            </a:endParaRPr>
          </a:p>
        </p:txBody>
      </p:sp>
      <p:sp>
        <p:nvSpPr>
          <p:cNvPr id="15" name="Хорда 14"/>
          <p:cNvSpPr/>
          <p:nvPr/>
        </p:nvSpPr>
        <p:spPr>
          <a:xfrm rot="1463395">
            <a:off x="7330152" y="2911213"/>
            <a:ext cx="4579624" cy="4459790"/>
          </a:xfrm>
          <a:prstGeom prst="chord">
            <a:avLst>
              <a:gd name="adj1" fmla="val 2700000"/>
              <a:gd name="adj2" fmla="val 16020585"/>
            </a:avLst>
          </a:prstGeom>
          <a:solidFill>
            <a:srgbClr val="E4D73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65" y="4146186"/>
            <a:ext cx="2760244" cy="171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607" y="1380724"/>
            <a:ext cx="542591" cy="2164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165" y="906985"/>
            <a:ext cx="573074" cy="25971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" y="7014557"/>
            <a:ext cx="10439400" cy="547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/>
          <a:srcRect l="4664" t="7698" r="67638" b="82627"/>
          <a:stretch/>
        </p:blipFill>
        <p:spPr>
          <a:xfrm>
            <a:off x="324558" y="453969"/>
            <a:ext cx="2021901" cy="977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8860" y="6077204"/>
            <a:ext cx="1303338" cy="13033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51C202-D7A0-45E2-8450-FE3A5326BEDE}"/>
              </a:ext>
            </a:extLst>
          </p:cNvPr>
          <p:cNvSpPr txBox="1"/>
          <p:nvPr/>
        </p:nvSpPr>
        <p:spPr>
          <a:xfrm>
            <a:off x="-2588438" y="7105706"/>
            <a:ext cx="1137729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0745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аказ управління освіти і науки ТМР від 12.04.2023 № 101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152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9 і 1 грань 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професійної майстерності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педагога НУШ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solidFill>
                  <a:prstClr val="black"/>
                </a:solidFill>
                <a:latin typeface="Arial Narrow" panose="020B0606020202030204" pitchFamily="34" charset="0"/>
              </a:rPr>
              <a:t>2 год</a:t>
            </a:r>
            <a:endParaRPr lang="x-none" sz="1475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7912744" cy="13896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sz="843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6000" dirty="0">
                <a:ln>
                  <a:solidFill>
                    <a:prstClr val="white"/>
                  </a:solidFill>
                </a:ln>
                <a:solidFill>
                  <a:srgbClr val="5138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№14/5</a:t>
            </a:r>
            <a:endParaRPr lang="uk-UA" sz="60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>
                <a:solidFill>
                  <a:prstClr val="black"/>
                </a:solidFill>
              </a:rPr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689336" y="5533885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96"/>
          <a:stretch/>
        </p:blipFill>
        <p:spPr>
          <a:xfrm>
            <a:off x="3064157" y="585880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513898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7544" y="31233"/>
            <a:ext cx="10439400" cy="188850"/>
          </a:xfrm>
          <a:prstGeom prst="rect">
            <a:avLst/>
          </a:prstGeom>
          <a:solidFill>
            <a:srgbClr val="B5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srgbClr val="B991B9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0" y="239139"/>
            <a:ext cx="10439400" cy="112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prstClr val="white"/>
              </a:solidFill>
            </a:endParaRPr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025" y="6180287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1512245" y="2889272"/>
            <a:ext cx="31051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Зуляк Галина </a:t>
            </a:r>
            <a:endParaRPr lang="uk-UA" sz="4000" b="1" dirty="0">
              <a:solidFill>
                <a:srgbClr val="513898"/>
              </a:solidFill>
              <a:ea typeface="SimSun" panose="02010600030101010101" pitchFamily="2" charset="-122"/>
            </a:endParaRPr>
          </a:p>
        </p:txBody>
      </p:sp>
      <p:sp>
        <p:nvSpPr>
          <p:cNvPr id="15" name="Хорда 14"/>
          <p:cNvSpPr/>
          <p:nvPr/>
        </p:nvSpPr>
        <p:spPr>
          <a:xfrm rot="1463395">
            <a:off x="7330152" y="2911213"/>
            <a:ext cx="4579624" cy="4459790"/>
          </a:xfrm>
          <a:prstGeom prst="chord">
            <a:avLst>
              <a:gd name="adj1" fmla="val 2700000"/>
              <a:gd name="adj2" fmla="val 16020585"/>
            </a:avLst>
          </a:prstGeom>
          <a:solidFill>
            <a:srgbClr val="E4D73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65" y="4146186"/>
            <a:ext cx="2760244" cy="171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607" y="1380724"/>
            <a:ext cx="542591" cy="2164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165" y="906985"/>
            <a:ext cx="573074" cy="25971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" y="7014557"/>
            <a:ext cx="10439400" cy="547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/>
          <a:srcRect l="4664" t="7698" r="67638" b="82627"/>
          <a:stretch/>
        </p:blipFill>
        <p:spPr>
          <a:xfrm>
            <a:off x="324558" y="453969"/>
            <a:ext cx="2021901" cy="977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8860" y="6077204"/>
            <a:ext cx="1303338" cy="13033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51C202-D7A0-45E2-8450-FE3A5326BEDE}"/>
              </a:ext>
            </a:extLst>
          </p:cNvPr>
          <p:cNvSpPr txBox="1"/>
          <p:nvPr/>
        </p:nvSpPr>
        <p:spPr>
          <a:xfrm>
            <a:off x="-2588438" y="7105706"/>
            <a:ext cx="1137729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0745">
              <a:lnSpc>
                <a:spcPct val="107000"/>
              </a:lnSpc>
              <a:spcAft>
                <a:spcPts val="800"/>
              </a:spcAft>
            </a:pP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Наказ управління освіти і науки ТМР від 12.04.2023 № 101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90279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9 і 1 грань 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професійної майстерності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педагога НУШ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solidFill>
                  <a:prstClr val="black"/>
                </a:solidFill>
                <a:latin typeface="Arial Narrow" panose="020B0606020202030204" pitchFamily="34" charset="0"/>
              </a:rPr>
              <a:t>2 год</a:t>
            </a:r>
            <a:endParaRPr lang="x-none" sz="1475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8324715" cy="13896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sz="843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6000" dirty="0">
                <a:ln>
                  <a:solidFill>
                    <a:prstClr val="white"/>
                  </a:solidFill>
                </a:ln>
                <a:solidFill>
                  <a:srgbClr val="5138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№14/50</a:t>
            </a:r>
            <a:endParaRPr lang="uk-UA" sz="60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>
                <a:solidFill>
                  <a:prstClr val="black"/>
                </a:solidFill>
              </a:rPr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689336" y="5533885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96"/>
          <a:stretch/>
        </p:blipFill>
        <p:spPr>
          <a:xfrm>
            <a:off x="3064157" y="585880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513898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7544" y="31233"/>
            <a:ext cx="10439400" cy="188850"/>
          </a:xfrm>
          <a:prstGeom prst="rect">
            <a:avLst/>
          </a:prstGeom>
          <a:solidFill>
            <a:srgbClr val="B5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srgbClr val="B991B9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0" y="239139"/>
            <a:ext cx="10439400" cy="112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prstClr val="white"/>
              </a:solidFill>
            </a:endParaRPr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845" y="6180287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1542822" y="2889272"/>
            <a:ext cx="56914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Антонів Юлія</a:t>
            </a:r>
            <a:endParaRPr lang="uk-UA" sz="4000" b="1" dirty="0">
              <a:solidFill>
                <a:srgbClr val="513898"/>
              </a:solidFill>
              <a:ea typeface="SimSun" panose="02010600030101010101" pitchFamily="2" charset="-122"/>
            </a:endParaRPr>
          </a:p>
        </p:txBody>
      </p:sp>
      <p:sp>
        <p:nvSpPr>
          <p:cNvPr id="15" name="Хорда 14"/>
          <p:cNvSpPr/>
          <p:nvPr/>
        </p:nvSpPr>
        <p:spPr>
          <a:xfrm rot="1463395">
            <a:off x="7330152" y="2911213"/>
            <a:ext cx="4579624" cy="4459790"/>
          </a:xfrm>
          <a:prstGeom prst="chord">
            <a:avLst>
              <a:gd name="adj1" fmla="val 2700000"/>
              <a:gd name="adj2" fmla="val 16020585"/>
            </a:avLst>
          </a:prstGeom>
          <a:solidFill>
            <a:srgbClr val="E4D73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65" y="4146186"/>
            <a:ext cx="2760244" cy="171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607" y="1380724"/>
            <a:ext cx="542591" cy="2164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165" y="906985"/>
            <a:ext cx="573074" cy="25971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" y="7014557"/>
            <a:ext cx="10439400" cy="547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/>
          <a:srcRect l="4664" t="7698" r="67638" b="82627"/>
          <a:stretch/>
        </p:blipFill>
        <p:spPr>
          <a:xfrm>
            <a:off x="324558" y="453969"/>
            <a:ext cx="2021901" cy="977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8860" y="6077204"/>
            <a:ext cx="1303338" cy="13033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51C202-D7A0-45E2-8450-FE3A5326BEDE}"/>
              </a:ext>
            </a:extLst>
          </p:cNvPr>
          <p:cNvSpPr txBox="1"/>
          <p:nvPr/>
        </p:nvSpPr>
        <p:spPr>
          <a:xfrm>
            <a:off x="-2588438" y="7105706"/>
            <a:ext cx="1137729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0745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аказ управління освіти і науки ТМР від 12.04.2023 № 101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34305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9 і 1 грань 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професійної майстерності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педагога НУШ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solidFill>
                  <a:prstClr val="black"/>
                </a:solidFill>
                <a:latin typeface="Arial Narrow" panose="020B0606020202030204" pitchFamily="34" charset="0"/>
              </a:rPr>
              <a:t>2 год</a:t>
            </a:r>
            <a:endParaRPr lang="x-none" sz="1475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8183202" cy="13896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sz="843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6000" dirty="0">
                <a:ln>
                  <a:solidFill>
                    <a:prstClr val="white"/>
                  </a:solidFill>
                </a:ln>
                <a:solidFill>
                  <a:srgbClr val="5138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№14/51</a:t>
            </a:r>
            <a:endParaRPr lang="uk-UA" sz="60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>
                <a:solidFill>
                  <a:prstClr val="black"/>
                </a:solidFill>
              </a:rPr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689336" y="5533885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96"/>
          <a:stretch/>
        </p:blipFill>
        <p:spPr>
          <a:xfrm>
            <a:off x="3064157" y="585880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513898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7544" y="31233"/>
            <a:ext cx="10439400" cy="188850"/>
          </a:xfrm>
          <a:prstGeom prst="rect">
            <a:avLst/>
          </a:prstGeom>
          <a:solidFill>
            <a:srgbClr val="B5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srgbClr val="B991B9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0" y="239139"/>
            <a:ext cx="10439400" cy="112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prstClr val="white"/>
              </a:solidFill>
            </a:endParaRPr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845" y="6180287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1542822" y="2889272"/>
            <a:ext cx="56914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Волинець Галина</a:t>
            </a:r>
            <a:endParaRPr lang="uk-UA" sz="4000" b="1" dirty="0">
              <a:solidFill>
                <a:srgbClr val="513898"/>
              </a:solidFill>
              <a:ea typeface="SimSun" panose="02010600030101010101" pitchFamily="2" charset="-122"/>
            </a:endParaRPr>
          </a:p>
        </p:txBody>
      </p:sp>
      <p:sp>
        <p:nvSpPr>
          <p:cNvPr id="15" name="Хорда 14"/>
          <p:cNvSpPr/>
          <p:nvPr/>
        </p:nvSpPr>
        <p:spPr>
          <a:xfrm rot="1463395">
            <a:off x="7330152" y="2911213"/>
            <a:ext cx="4579624" cy="4459790"/>
          </a:xfrm>
          <a:prstGeom prst="chord">
            <a:avLst>
              <a:gd name="adj1" fmla="val 2700000"/>
              <a:gd name="adj2" fmla="val 16020585"/>
            </a:avLst>
          </a:prstGeom>
          <a:solidFill>
            <a:srgbClr val="E4D73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65" y="4146186"/>
            <a:ext cx="2760244" cy="171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607" y="1380724"/>
            <a:ext cx="542591" cy="2164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165" y="906985"/>
            <a:ext cx="573074" cy="25971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" y="7014557"/>
            <a:ext cx="10439400" cy="547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/>
          <a:srcRect l="4664" t="7698" r="67638" b="82627"/>
          <a:stretch/>
        </p:blipFill>
        <p:spPr>
          <a:xfrm>
            <a:off x="324558" y="453969"/>
            <a:ext cx="2021901" cy="977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8860" y="6077204"/>
            <a:ext cx="1303338" cy="13033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51C202-D7A0-45E2-8450-FE3A5326BEDE}"/>
              </a:ext>
            </a:extLst>
          </p:cNvPr>
          <p:cNvSpPr txBox="1"/>
          <p:nvPr/>
        </p:nvSpPr>
        <p:spPr>
          <a:xfrm>
            <a:off x="-2588438" y="7105706"/>
            <a:ext cx="1137729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0745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аказ управління освіти і науки ТМР від 12.04.2023 № 101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8674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9 і 1 грань 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професійної майстерності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педагога НУШ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solidFill>
                  <a:prstClr val="black"/>
                </a:solidFill>
                <a:latin typeface="Arial Narrow" panose="020B0606020202030204" pitchFamily="34" charset="0"/>
              </a:rPr>
              <a:t>2 год</a:t>
            </a:r>
            <a:endParaRPr lang="x-none" sz="1475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8283678" cy="13896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sz="843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6000" dirty="0">
                <a:ln>
                  <a:solidFill>
                    <a:prstClr val="white"/>
                  </a:solidFill>
                </a:ln>
                <a:solidFill>
                  <a:srgbClr val="5138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№14/52</a:t>
            </a:r>
            <a:endParaRPr lang="uk-UA" sz="60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>
                <a:solidFill>
                  <a:prstClr val="black"/>
                </a:solidFill>
              </a:rPr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689336" y="5533885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96"/>
          <a:stretch/>
        </p:blipFill>
        <p:spPr>
          <a:xfrm>
            <a:off x="3064157" y="585880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513898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7544" y="31233"/>
            <a:ext cx="10439400" cy="188850"/>
          </a:xfrm>
          <a:prstGeom prst="rect">
            <a:avLst/>
          </a:prstGeom>
          <a:solidFill>
            <a:srgbClr val="B5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srgbClr val="B991B9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0" y="239139"/>
            <a:ext cx="10439400" cy="112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prstClr val="white"/>
              </a:solidFill>
            </a:endParaRPr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845" y="6180287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1542822" y="2889272"/>
            <a:ext cx="56914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Кадило Людмила</a:t>
            </a:r>
            <a:endParaRPr lang="uk-UA" sz="4000" b="1" dirty="0">
              <a:solidFill>
                <a:srgbClr val="513898"/>
              </a:solidFill>
              <a:ea typeface="SimSun" panose="02010600030101010101" pitchFamily="2" charset="-122"/>
            </a:endParaRPr>
          </a:p>
        </p:txBody>
      </p:sp>
      <p:sp>
        <p:nvSpPr>
          <p:cNvPr id="15" name="Хорда 14"/>
          <p:cNvSpPr/>
          <p:nvPr/>
        </p:nvSpPr>
        <p:spPr>
          <a:xfrm rot="1463395">
            <a:off x="7330152" y="2911213"/>
            <a:ext cx="4579624" cy="4459790"/>
          </a:xfrm>
          <a:prstGeom prst="chord">
            <a:avLst>
              <a:gd name="adj1" fmla="val 2700000"/>
              <a:gd name="adj2" fmla="val 16020585"/>
            </a:avLst>
          </a:prstGeom>
          <a:solidFill>
            <a:srgbClr val="E4D73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65" y="4146186"/>
            <a:ext cx="2760244" cy="171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607" y="1380724"/>
            <a:ext cx="542591" cy="2164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165" y="906985"/>
            <a:ext cx="573074" cy="25971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" y="7014557"/>
            <a:ext cx="10439400" cy="547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/>
          <a:srcRect l="4664" t="7698" r="67638" b="82627"/>
          <a:stretch/>
        </p:blipFill>
        <p:spPr>
          <a:xfrm>
            <a:off x="324558" y="453969"/>
            <a:ext cx="2021901" cy="977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8860" y="6077204"/>
            <a:ext cx="1303338" cy="13033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51C202-D7A0-45E2-8450-FE3A5326BEDE}"/>
              </a:ext>
            </a:extLst>
          </p:cNvPr>
          <p:cNvSpPr txBox="1"/>
          <p:nvPr/>
        </p:nvSpPr>
        <p:spPr>
          <a:xfrm>
            <a:off x="-2588438" y="7105706"/>
            <a:ext cx="1137729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0745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аказ управління освіти і науки ТМР від 12.04.2023 № 101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56438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9 і 1 грань 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професійної майстерності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педагога НУШ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solidFill>
                  <a:prstClr val="black"/>
                </a:solidFill>
                <a:latin typeface="Arial Narrow" panose="020B0606020202030204" pitchFamily="34" charset="0"/>
              </a:rPr>
              <a:t>2 год</a:t>
            </a:r>
            <a:endParaRPr lang="x-none" sz="1475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8321509" cy="13896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sz="843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6000" dirty="0">
                <a:ln>
                  <a:solidFill>
                    <a:prstClr val="white"/>
                  </a:solidFill>
                </a:ln>
                <a:solidFill>
                  <a:srgbClr val="5138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№14/53</a:t>
            </a:r>
            <a:endParaRPr lang="uk-UA" sz="60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>
                <a:solidFill>
                  <a:prstClr val="black"/>
                </a:solidFill>
              </a:rPr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689336" y="5533885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96"/>
          <a:stretch/>
        </p:blipFill>
        <p:spPr>
          <a:xfrm>
            <a:off x="3064157" y="585880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513898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7544" y="31233"/>
            <a:ext cx="10439400" cy="188850"/>
          </a:xfrm>
          <a:prstGeom prst="rect">
            <a:avLst/>
          </a:prstGeom>
          <a:solidFill>
            <a:srgbClr val="B5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srgbClr val="B991B9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0" y="239139"/>
            <a:ext cx="10439400" cy="112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prstClr val="white"/>
              </a:solidFill>
            </a:endParaRPr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845" y="6180287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1542822" y="2889272"/>
            <a:ext cx="56914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Басіста</a:t>
            </a:r>
            <a:r>
              <a:rPr lang="uk-UA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Ольга</a:t>
            </a:r>
            <a:endParaRPr lang="uk-UA" sz="4000" b="1" dirty="0">
              <a:solidFill>
                <a:srgbClr val="513898"/>
              </a:solidFill>
              <a:ea typeface="SimSun" panose="02010600030101010101" pitchFamily="2" charset="-122"/>
            </a:endParaRPr>
          </a:p>
        </p:txBody>
      </p:sp>
      <p:sp>
        <p:nvSpPr>
          <p:cNvPr id="15" name="Хорда 14"/>
          <p:cNvSpPr/>
          <p:nvPr/>
        </p:nvSpPr>
        <p:spPr>
          <a:xfrm rot="1463395">
            <a:off x="7330152" y="2911213"/>
            <a:ext cx="4579624" cy="4459790"/>
          </a:xfrm>
          <a:prstGeom prst="chord">
            <a:avLst>
              <a:gd name="adj1" fmla="val 2700000"/>
              <a:gd name="adj2" fmla="val 16020585"/>
            </a:avLst>
          </a:prstGeom>
          <a:solidFill>
            <a:srgbClr val="E4D73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65" y="4146186"/>
            <a:ext cx="2760244" cy="171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607" y="1380724"/>
            <a:ext cx="542591" cy="2164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165" y="906985"/>
            <a:ext cx="573074" cy="25971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" y="7014557"/>
            <a:ext cx="10439400" cy="547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/>
          <a:srcRect l="4664" t="7698" r="67638" b="82627"/>
          <a:stretch/>
        </p:blipFill>
        <p:spPr>
          <a:xfrm>
            <a:off x="324558" y="453969"/>
            <a:ext cx="2021901" cy="977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8860" y="6077204"/>
            <a:ext cx="1303338" cy="13033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51C202-D7A0-45E2-8450-FE3A5326BEDE}"/>
              </a:ext>
            </a:extLst>
          </p:cNvPr>
          <p:cNvSpPr txBox="1"/>
          <p:nvPr/>
        </p:nvSpPr>
        <p:spPr>
          <a:xfrm>
            <a:off x="-2588438" y="7105706"/>
            <a:ext cx="1137729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0745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аказ управління освіти і науки ТМР від 12.04.2023 № 101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37368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9 і 1 грань 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професійної майстерності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педагога НУШ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solidFill>
                  <a:prstClr val="black"/>
                </a:solidFill>
                <a:latin typeface="Arial Narrow" panose="020B0606020202030204" pitchFamily="34" charset="0"/>
              </a:rPr>
              <a:t>2 год</a:t>
            </a:r>
            <a:endParaRPr lang="x-none" sz="1475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8297464" cy="13896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sz="843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6000" dirty="0">
                <a:ln>
                  <a:solidFill>
                    <a:prstClr val="white"/>
                  </a:solidFill>
                </a:ln>
                <a:solidFill>
                  <a:srgbClr val="5138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№14/54</a:t>
            </a:r>
            <a:endParaRPr lang="uk-UA" sz="60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>
                <a:solidFill>
                  <a:prstClr val="black"/>
                </a:solidFill>
              </a:rPr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689336" y="5533885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96"/>
          <a:stretch/>
        </p:blipFill>
        <p:spPr>
          <a:xfrm>
            <a:off x="3064157" y="585880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513898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7544" y="31233"/>
            <a:ext cx="10439400" cy="188850"/>
          </a:xfrm>
          <a:prstGeom prst="rect">
            <a:avLst/>
          </a:prstGeom>
          <a:solidFill>
            <a:srgbClr val="B5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srgbClr val="B991B9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0" y="239139"/>
            <a:ext cx="10439400" cy="112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prstClr val="white"/>
              </a:solidFill>
            </a:endParaRPr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845" y="6180287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1542822" y="2889272"/>
            <a:ext cx="56914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Щербата Ірина</a:t>
            </a:r>
            <a:endParaRPr lang="uk-UA" sz="4000" b="1" dirty="0">
              <a:solidFill>
                <a:srgbClr val="513898"/>
              </a:solidFill>
              <a:ea typeface="SimSun" panose="02010600030101010101" pitchFamily="2" charset="-122"/>
            </a:endParaRPr>
          </a:p>
        </p:txBody>
      </p:sp>
      <p:sp>
        <p:nvSpPr>
          <p:cNvPr id="15" name="Хорда 14"/>
          <p:cNvSpPr/>
          <p:nvPr/>
        </p:nvSpPr>
        <p:spPr>
          <a:xfrm rot="1463395">
            <a:off x="7330152" y="2911213"/>
            <a:ext cx="4579624" cy="4459790"/>
          </a:xfrm>
          <a:prstGeom prst="chord">
            <a:avLst>
              <a:gd name="adj1" fmla="val 2700000"/>
              <a:gd name="adj2" fmla="val 16020585"/>
            </a:avLst>
          </a:prstGeom>
          <a:solidFill>
            <a:srgbClr val="E4D73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65" y="4146186"/>
            <a:ext cx="2760244" cy="171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607" y="1380724"/>
            <a:ext cx="542591" cy="2164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165" y="906985"/>
            <a:ext cx="573074" cy="25971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" y="7014557"/>
            <a:ext cx="10439400" cy="547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/>
          <a:srcRect l="4664" t="7698" r="67638" b="82627"/>
          <a:stretch/>
        </p:blipFill>
        <p:spPr>
          <a:xfrm>
            <a:off x="324558" y="453969"/>
            <a:ext cx="2021901" cy="977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8860" y="6077204"/>
            <a:ext cx="1303338" cy="13033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51C202-D7A0-45E2-8450-FE3A5326BEDE}"/>
              </a:ext>
            </a:extLst>
          </p:cNvPr>
          <p:cNvSpPr txBox="1"/>
          <p:nvPr/>
        </p:nvSpPr>
        <p:spPr>
          <a:xfrm>
            <a:off x="-2588438" y="7105706"/>
            <a:ext cx="1137729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0745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аказ управління освіти і науки ТМР від 12.04.2023 № 101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547614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9 і 1 грань 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професійної майстерності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педагога НУШ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solidFill>
                  <a:prstClr val="black"/>
                </a:solidFill>
                <a:latin typeface="Arial Narrow" panose="020B0606020202030204" pitchFamily="34" charset="0"/>
              </a:rPr>
              <a:t>2 год</a:t>
            </a:r>
            <a:endParaRPr lang="x-none" sz="1475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8326318" cy="13896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sz="843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6000" dirty="0">
                <a:ln>
                  <a:solidFill>
                    <a:prstClr val="white"/>
                  </a:solidFill>
                </a:ln>
                <a:solidFill>
                  <a:srgbClr val="5138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№14/55</a:t>
            </a:r>
            <a:endParaRPr lang="uk-UA" sz="60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>
                <a:solidFill>
                  <a:prstClr val="black"/>
                </a:solidFill>
              </a:rPr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689336" y="5533885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96"/>
          <a:stretch/>
        </p:blipFill>
        <p:spPr>
          <a:xfrm>
            <a:off x="3064157" y="585880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513898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7544" y="31233"/>
            <a:ext cx="10439400" cy="188850"/>
          </a:xfrm>
          <a:prstGeom prst="rect">
            <a:avLst/>
          </a:prstGeom>
          <a:solidFill>
            <a:srgbClr val="B5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srgbClr val="B991B9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0" y="239139"/>
            <a:ext cx="10439400" cy="112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prstClr val="white"/>
              </a:solidFill>
            </a:endParaRPr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845" y="6180287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1542822" y="2889272"/>
            <a:ext cx="56914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Марчук Ольга</a:t>
            </a:r>
            <a:endParaRPr lang="uk-UA" sz="4000" b="1" dirty="0">
              <a:solidFill>
                <a:srgbClr val="513898"/>
              </a:solidFill>
              <a:ea typeface="SimSun" panose="02010600030101010101" pitchFamily="2" charset="-122"/>
            </a:endParaRPr>
          </a:p>
        </p:txBody>
      </p:sp>
      <p:sp>
        <p:nvSpPr>
          <p:cNvPr id="15" name="Хорда 14"/>
          <p:cNvSpPr/>
          <p:nvPr/>
        </p:nvSpPr>
        <p:spPr>
          <a:xfrm rot="1463395">
            <a:off x="7330152" y="2911213"/>
            <a:ext cx="4579624" cy="4459790"/>
          </a:xfrm>
          <a:prstGeom prst="chord">
            <a:avLst>
              <a:gd name="adj1" fmla="val 2700000"/>
              <a:gd name="adj2" fmla="val 16020585"/>
            </a:avLst>
          </a:prstGeom>
          <a:solidFill>
            <a:srgbClr val="E4D73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65" y="4146186"/>
            <a:ext cx="2760244" cy="171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607" y="1380724"/>
            <a:ext cx="542591" cy="2164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165" y="906985"/>
            <a:ext cx="573074" cy="25971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" y="7014557"/>
            <a:ext cx="10439400" cy="547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/>
          <a:srcRect l="4664" t="7698" r="67638" b="82627"/>
          <a:stretch/>
        </p:blipFill>
        <p:spPr>
          <a:xfrm>
            <a:off x="324558" y="453969"/>
            <a:ext cx="2021901" cy="977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8860" y="6077204"/>
            <a:ext cx="1303338" cy="13033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51C202-D7A0-45E2-8450-FE3A5326BEDE}"/>
              </a:ext>
            </a:extLst>
          </p:cNvPr>
          <p:cNvSpPr txBox="1"/>
          <p:nvPr/>
        </p:nvSpPr>
        <p:spPr>
          <a:xfrm>
            <a:off x="-2588438" y="7105706"/>
            <a:ext cx="1137729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0745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аказ управління освіти і науки ТМР від 12.04.2023 № 101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99384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9 і 1 грань 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професійної майстерності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педагога НУШ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solidFill>
                  <a:prstClr val="black"/>
                </a:solidFill>
                <a:latin typeface="Arial Narrow" panose="020B0606020202030204" pitchFamily="34" charset="0"/>
              </a:rPr>
              <a:t>2 год</a:t>
            </a:r>
            <a:endParaRPr lang="x-none" sz="1475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8329524" cy="13896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sz="843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6000" dirty="0">
                <a:ln>
                  <a:solidFill>
                    <a:prstClr val="white"/>
                  </a:solidFill>
                </a:ln>
                <a:solidFill>
                  <a:srgbClr val="5138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№14/56</a:t>
            </a:r>
            <a:endParaRPr lang="uk-UA" sz="60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>
                <a:solidFill>
                  <a:prstClr val="black"/>
                </a:solidFill>
              </a:rPr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689336" y="5533885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96"/>
          <a:stretch/>
        </p:blipFill>
        <p:spPr>
          <a:xfrm>
            <a:off x="3064157" y="585880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513898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7544" y="31233"/>
            <a:ext cx="10439400" cy="188850"/>
          </a:xfrm>
          <a:prstGeom prst="rect">
            <a:avLst/>
          </a:prstGeom>
          <a:solidFill>
            <a:srgbClr val="B5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srgbClr val="B991B9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0" y="239139"/>
            <a:ext cx="10439400" cy="112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prstClr val="white"/>
              </a:solidFill>
            </a:endParaRPr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845" y="6180287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1542822" y="2889272"/>
            <a:ext cx="56914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Дика Надія</a:t>
            </a:r>
            <a:endParaRPr lang="uk-UA" sz="4000" b="1" dirty="0">
              <a:solidFill>
                <a:srgbClr val="513898"/>
              </a:solidFill>
              <a:ea typeface="SimSun" panose="02010600030101010101" pitchFamily="2" charset="-122"/>
            </a:endParaRPr>
          </a:p>
        </p:txBody>
      </p:sp>
      <p:sp>
        <p:nvSpPr>
          <p:cNvPr id="15" name="Хорда 14"/>
          <p:cNvSpPr/>
          <p:nvPr/>
        </p:nvSpPr>
        <p:spPr>
          <a:xfrm rot="1463395">
            <a:off x="7330152" y="2911213"/>
            <a:ext cx="4579624" cy="4459790"/>
          </a:xfrm>
          <a:prstGeom prst="chord">
            <a:avLst>
              <a:gd name="adj1" fmla="val 2700000"/>
              <a:gd name="adj2" fmla="val 16020585"/>
            </a:avLst>
          </a:prstGeom>
          <a:solidFill>
            <a:srgbClr val="E4D73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65" y="4146186"/>
            <a:ext cx="2760244" cy="171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607" y="1380724"/>
            <a:ext cx="542591" cy="2164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165" y="906985"/>
            <a:ext cx="573074" cy="25971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" y="7014557"/>
            <a:ext cx="10439400" cy="547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/>
          <a:srcRect l="4664" t="7698" r="67638" b="82627"/>
          <a:stretch/>
        </p:blipFill>
        <p:spPr>
          <a:xfrm>
            <a:off x="324558" y="453969"/>
            <a:ext cx="2021901" cy="977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8860" y="6077204"/>
            <a:ext cx="1303338" cy="13033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51C202-D7A0-45E2-8450-FE3A5326BEDE}"/>
              </a:ext>
            </a:extLst>
          </p:cNvPr>
          <p:cNvSpPr txBox="1"/>
          <p:nvPr/>
        </p:nvSpPr>
        <p:spPr>
          <a:xfrm>
            <a:off x="-2588438" y="7105706"/>
            <a:ext cx="1137729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0745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аказ управління освіти і науки ТМР від 12.04.2023 № 101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71592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9 і 1 грань 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професійної майстерності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педагога НУШ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solidFill>
                  <a:prstClr val="black"/>
                </a:solidFill>
                <a:latin typeface="Arial Narrow" panose="020B0606020202030204" pitchFamily="34" charset="0"/>
              </a:rPr>
              <a:t>2 год</a:t>
            </a:r>
            <a:endParaRPr lang="x-none" sz="1475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8191217" cy="13896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sz="843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6000" dirty="0">
                <a:ln>
                  <a:solidFill>
                    <a:prstClr val="white"/>
                  </a:solidFill>
                </a:ln>
                <a:solidFill>
                  <a:srgbClr val="5138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№14/57</a:t>
            </a:r>
            <a:endParaRPr lang="uk-UA" sz="60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>
                <a:solidFill>
                  <a:prstClr val="black"/>
                </a:solidFill>
              </a:rPr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689336" y="5533885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96"/>
          <a:stretch/>
        </p:blipFill>
        <p:spPr>
          <a:xfrm>
            <a:off x="3064157" y="585880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513898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7544" y="31233"/>
            <a:ext cx="10439400" cy="188850"/>
          </a:xfrm>
          <a:prstGeom prst="rect">
            <a:avLst/>
          </a:prstGeom>
          <a:solidFill>
            <a:srgbClr val="B5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srgbClr val="B991B9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0" y="239139"/>
            <a:ext cx="10439400" cy="112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prstClr val="white"/>
              </a:solidFill>
            </a:endParaRPr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845" y="6180287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1542822" y="2889272"/>
            <a:ext cx="56914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Ситар Володимир</a:t>
            </a:r>
            <a:endParaRPr lang="uk-UA" sz="4000" b="1" dirty="0">
              <a:solidFill>
                <a:srgbClr val="513898"/>
              </a:solidFill>
              <a:ea typeface="SimSun" panose="02010600030101010101" pitchFamily="2" charset="-122"/>
            </a:endParaRPr>
          </a:p>
        </p:txBody>
      </p:sp>
      <p:sp>
        <p:nvSpPr>
          <p:cNvPr id="15" name="Хорда 14"/>
          <p:cNvSpPr/>
          <p:nvPr/>
        </p:nvSpPr>
        <p:spPr>
          <a:xfrm rot="1463395">
            <a:off x="7330152" y="2911213"/>
            <a:ext cx="4579624" cy="4459790"/>
          </a:xfrm>
          <a:prstGeom prst="chord">
            <a:avLst>
              <a:gd name="adj1" fmla="val 2700000"/>
              <a:gd name="adj2" fmla="val 16020585"/>
            </a:avLst>
          </a:prstGeom>
          <a:solidFill>
            <a:srgbClr val="E4D73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65" y="4146186"/>
            <a:ext cx="2760244" cy="171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607" y="1380724"/>
            <a:ext cx="542591" cy="2164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165" y="906985"/>
            <a:ext cx="573074" cy="25971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" y="7014557"/>
            <a:ext cx="10439400" cy="547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/>
          <a:srcRect l="4664" t="7698" r="67638" b="82627"/>
          <a:stretch/>
        </p:blipFill>
        <p:spPr>
          <a:xfrm>
            <a:off x="324558" y="453969"/>
            <a:ext cx="2021901" cy="977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8860" y="6077204"/>
            <a:ext cx="1303338" cy="13033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51C202-D7A0-45E2-8450-FE3A5326BEDE}"/>
              </a:ext>
            </a:extLst>
          </p:cNvPr>
          <p:cNvSpPr txBox="1"/>
          <p:nvPr/>
        </p:nvSpPr>
        <p:spPr>
          <a:xfrm>
            <a:off x="-2588438" y="7105706"/>
            <a:ext cx="1137729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0745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аказ управління освіти і науки ТМР від 12.04.2023 № 101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30220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9 і 1 грань 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професійної майстерності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педагога НУШ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solidFill>
                  <a:prstClr val="black"/>
                </a:solidFill>
                <a:latin typeface="Arial Narrow" panose="020B0606020202030204" pitchFamily="34" charset="0"/>
              </a:rPr>
              <a:t>2 год</a:t>
            </a:r>
            <a:endParaRPr lang="x-none" sz="1475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8324715" cy="13896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sz="843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6000" dirty="0">
                <a:ln>
                  <a:solidFill>
                    <a:prstClr val="white"/>
                  </a:solidFill>
                </a:ln>
                <a:solidFill>
                  <a:srgbClr val="5138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№14/58</a:t>
            </a:r>
            <a:endParaRPr lang="uk-UA" sz="60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>
                <a:solidFill>
                  <a:prstClr val="black"/>
                </a:solidFill>
              </a:rPr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689336" y="5533885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96"/>
          <a:stretch/>
        </p:blipFill>
        <p:spPr>
          <a:xfrm>
            <a:off x="3064157" y="585880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513898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7544" y="31233"/>
            <a:ext cx="10439400" cy="188850"/>
          </a:xfrm>
          <a:prstGeom prst="rect">
            <a:avLst/>
          </a:prstGeom>
          <a:solidFill>
            <a:srgbClr val="B5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srgbClr val="B991B9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0" y="239139"/>
            <a:ext cx="10439400" cy="112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prstClr val="white"/>
              </a:solidFill>
            </a:endParaRPr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845" y="6180287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1542822" y="2889272"/>
            <a:ext cx="56914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Кавецька Світлана</a:t>
            </a:r>
            <a:endParaRPr lang="uk-UA" sz="4000" b="1" dirty="0">
              <a:solidFill>
                <a:srgbClr val="513898"/>
              </a:solidFill>
              <a:ea typeface="SimSun" panose="02010600030101010101" pitchFamily="2" charset="-122"/>
            </a:endParaRPr>
          </a:p>
        </p:txBody>
      </p:sp>
      <p:sp>
        <p:nvSpPr>
          <p:cNvPr id="15" name="Хорда 14"/>
          <p:cNvSpPr/>
          <p:nvPr/>
        </p:nvSpPr>
        <p:spPr>
          <a:xfrm rot="1463395">
            <a:off x="7330152" y="2911213"/>
            <a:ext cx="4579624" cy="4459790"/>
          </a:xfrm>
          <a:prstGeom prst="chord">
            <a:avLst>
              <a:gd name="adj1" fmla="val 2700000"/>
              <a:gd name="adj2" fmla="val 16020585"/>
            </a:avLst>
          </a:prstGeom>
          <a:solidFill>
            <a:srgbClr val="E4D73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65" y="4146186"/>
            <a:ext cx="2760244" cy="171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607" y="1380724"/>
            <a:ext cx="542591" cy="2164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165" y="906985"/>
            <a:ext cx="573074" cy="25971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" y="7014557"/>
            <a:ext cx="10439400" cy="547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/>
          <a:srcRect l="4664" t="7698" r="67638" b="82627"/>
          <a:stretch/>
        </p:blipFill>
        <p:spPr>
          <a:xfrm>
            <a:off x="324558" y="453969"/>
            <a:ext cx="2021901" cy="977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8860" y="6077204"/>
            <a:ext cx="1303338" cy="13033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51C202-D7A0-45E2-8450-FE3A5326BEDE}"/>
              </a:ext>
            </a:extLst>
          </p:cNvPr>
          <p:cNvSpPr txBox="1"/>
          <p:nvPr/>
        </p:nvSpPr>
        <p:spPr>
          <a:xfrm>
            <a:off x="-2588438" y="7105706"/>
            <a:ext cx="1137729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0745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аказ управління освіти і науки ТМР від 12.04.2023 № 101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75350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9 і 1 грань 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професійної майстерності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педагога НУШ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solidFill>
                  <a:prstClr val="black"/>
                </a:solidFill>
                <a:latin typeface="Arial Narrow" panose="020B0606020202030204" pitchFamily="34" charset="0"/>
              </a:rPr>
              <a:t>2 год</a:t>
            </a:r>
            <a:endParaRPr lang="x-none" sz="1475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8329524" cy="13896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sz="843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6000" dirty="0">
                <a:ln>
                  <a:solidFill>
                    <a:prstClr val="white"/>
                  </a:solidFill>
                </a:ln>
                <a:solidFill>
                  <a:srgbClr val="5138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№14/59</a:t>
            </a:r>
            <a:endParaRPr lang="uk-UA" sz="60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>
                <a:solidFill>
                  <a:prstClr val="black"/>
                </a:solidFill>
              </a:rPr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689336" y="5533885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96"/>
          <a:stretch/>
        </p:blipFill>
        <p:spPr>
          <a:xfrm>
            <a:off x="3064157" y="585880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513898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7544" y="31233"/>
            <a:ext cx="10439400" cy="188850"/>
          </a:xfrm>
          <a:prstGeom prst="rect">
            <a:avLst/>
          </a:prstGeom>
          <a:solidFill>
            <a:srgbClr val="B5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srgbClr val="B991B9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0" y="239139"/>
            <a:ext cx="10439400" cy="112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prstClr val="white"/>
              </a:solidFill>
            </a:endParaRPr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845" y="6180287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1542822" y="2889272"/>
            <a:ext cx="56914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Тимофієнко Наталія</a:t>
            </a:r>
            <a:endParaRPr lang="uk-UA" sz="4000" b="1" dirty="0">
              <a:solidFill>
                <a:srgbClr val="513898"/>
              </a:solidFill>
              <a:ea typeface="SimSun" panose="02010600030101010101" pitchFamily="2" charset="-122"/>
            </a:endParaRPr>
          </a:p>
        </p:txBody>
      </p:sp>
      <p:sp>
        <p:nvSpPr>
          <p:cNvPr id="15" name="Хорда 14"/>
          <p:cNvSpPr/>
          <p:nvPr/>
        </p:nvSpPr>
        <p:spPr>
          <a:xfrm rot="1463395">
            <a:off x="7330152" y="2911213"/>
            <a:ext cx="4579624" cy="4459790"/>
          </a:xfrm>
          <a:prstGeom prst="chord">
            <a:avLst>
              <a:gd name="adj1" fmla="val 2700000"/>
              <a:gd name="adj2" fmla="val 16020585"/>
            </a:avLst>
          </a:prstGeom>
          <a:solidFill>
            <a:srgbClr val="E4D73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65" y="4146186"/>
            <a:ext cx="2760244" cy="171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607" y="1380724"/>
            <a:ext cx="542591" cy="2164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165" y="906985"/>
            <a:ext cx="573074" cy="25971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" y="7014557"/>
            <a:ext cx="10439400" cy="547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/>
          <a:srcRect l="4664" t="7698" r="67638" b="82627"/>
          <a:stretch/>
        </p:blipFill>
        <p:spPr>
          <a:xfrm>
            <a:off x="324558" y="453969"/>
            <a:ext cx="2021901" cy="977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8860" y="6077204"/>
            <a:ext cx="1303338" cy="13033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51C202-D7A0-45E2-8450-FE3A5326BEDE}"/>
              </a:ext>
            </a:extLst>
          </p:cNvPr>
          <p:cNvSpPr txBox="1"/>
          <p:nvPr/>
        </p:nvSpPr>
        <p:spPr>
          <a:xfrm>
            <a:off x="-2588438" y="7105706"/>
            <a:ext cx="1137729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0745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аказ управління освіти і науки ТМР від 12.04.2023 № 101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76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9 і 1 грань 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професійної майстерності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педагога НУШ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solidFill>
                  <a:prstClr val="black"/>
                </a:solidFill>
                <a:latin typeface="Arial Narrow" panose="020B0606020202030204" pitchFamily="34" charset="0"/>
              </a:rPr>
              <a:t>2 год</a:t>
            </a:r>
            <a:endParaRPr lang="x-none" sz="1475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7915950" cy="13896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sz="843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6000" dirty="0">
                <a:ln>
                  <a:solidFill>
                    <a:prstClr val="white"/>
                  </a:solidFill>
                </a:ln>
                <a:solidFill>
                  <a:srgbClr val="5138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№14/6</a:t>
            </a:r>
            <a:endParaRPr lang="uk-UA" sz="60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>
                <a:solidFill>
                  <a:prstClr val="black"/>
                </a:solidFill>
              </a:rPr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689336" y="5533885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96"/>
          <a:stretch/>
        </p:blipFill>
        <p:spPr>
          <a:xfrm>
            <a:off x="3064157" y="585880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513898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7544" y="31233"/>
            <a:ext cx="10439400" cy="188850"/>
          </a:xfrm>
          <a:prstGeom prst="rect">
            <a:avLst/>
          </a:prstGeom>
          <a:solidFill>
            <a:srgbClr val="B5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srgbClr val="B991B9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0" y="239139"/>
            <a:ext cx="10439400" cy="112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prstClr val="white"/>
              </a:solidFill>
            </a:endParaRPr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845" y="6233601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1835325" y="2849129"/>
            <a:ext cx="32121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Колодій Алла </a:t>
            </a:r>
            <a:endParaRPr lang="uk-UA" sz="4000" b="1" dirty="0">
              <a:solidFill>
                <a:srgbClr val="513898"/>
              </a:solidFill>
              <a:ea typeface="SimSun" panose="02010600030101010101" pitchFamily="2" charset="-122"/>
            </a:endParaRPr>
          </a:p>
        </p:txBody>
      </p:sp>
      <p:sp>
        <p:nvSpPr>
          <p:cNvPr id="15" name="Хорда 14"/>
          <p:cNvSpPr/>
          <p:nvPr/>
        </p:nvSpPr>
        <p:spPr>
          <a:xfrm rot="1463395">
            <a:off x="7330152" y="2911213"/>
            <a:ext cx="4579624" cy="4459790"/>
          </a:xfrm>
          <a:prstGeom prst="chord">
            <a:avLst>
              <a:gd name="adj1" fmla="val 2700000"/>
              <a:gd name="adj2" fmla="val 16020585"/>
            </a:avLst>
          </a:prstGeom>
          <a:solidFill>
            <a:srgbClr val="E4D73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65" y="4146186"/>
            <a:ext cx="2760244" cy="171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607" y="1380724"/>
            <a:ext cx="542591" cy="2164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165" y="906985"/>
            <a:ext cx="573074" cy="25971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" y="7014557"/>
            <a:ext cx="10439400" cy="547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/>
          <a:srcRect l="4664" t="7698" r="67638" b="82627"/>
          <a:stretch/>
        </p:blipFill>
        <p:spPr>
          <a:xfrm>
            <a:off x="324558" y="453969"/>
            <a:ext cx="2021901" cy="977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8860" y="6077204"/>
            <a:ext cx="1303338" cy="13033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51C202-D7A0-45E2-8450-FE3A5326BEDE}"/>
              </a:ext>
            </a:extLst>
          </p:cNvPr>
          <p:cNvSpPr txBox="1"/>
          <p:nvPr/>
        </p:nvSpPr>
        <p:spPr>
          <a:xfrm>
            <a:off x="-2588438" y="7105706"/>
            <a:ext cx="1137729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0745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аказ управління освіти і науки ТМР від 12.04.2023 № 101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54328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9 і 1 грань 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професійної майстерності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педагога НУШ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solidFill>
                  <a:prstClr val="black"/>
                </a:solidFill>
                <a:latin typeface="Arial Narrow" panose="020B0606020202030204" pitchFamily="34" charset="0"/>
              </a:rPr>
              <a:t>2 год</a:t>
            </a:r>
            <a:endParaRPr lang="x-none" sz="1475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8327921" cy="13896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sz="843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6000" dirty="0">
                <a:ln>
                  <a:solidFill>
                    <a:prstClr val="white"/>
                  </a:solidFill>
                </a:ln>
                <a:solidFill>
                  <a:srgbClr val="5138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№14/60</a:t>
            </a:r>
            <a:endParaRPr lang="uk-UA" sz="60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>
                <a:solidFill>
                  <a:prstClr val="black"/>
                </a:solidFill>
              </a:rPr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689336" y="5533885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96"/>
          <a:stretch/>
        </p:blipFill>
        <p:spPr>
          <a:xfrm>
            <a:off x="3064157" y="585880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513898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7544" y="31233"/>
            <a:ext cx="10439400" cy="188850"/>
          </a:xfrm>
          <a:prstGeom prst="rect">
            <a:avLst/>
          </a:prstGeom>
          <a:solidFill>
            <a:srgbClr val="B5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srgbClr val="B991B9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0" y="239139"/>
            <a:ext cx="10439400" cy="112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prstClr val="white"/>
              </a:solidFill>
            </a:endParaRPr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845" y="6180287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1542822" y="2889272"/>
            <a:ext cx="56914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Григор’єва Лариса</a:t>
            </a:r>
            <a:endParaRPr lang="uk-UA" sz="4000" b="1" dirty="0">
              <a:solidFill>
                <a:srgbClr val="513898"/>
              </a:solidFill>
              <a:ea typeface="SimSun" panose="02010600030101010101" pitchFamily="2" charset="-122"/>
            </a:endParaRPr>
          </a:p>
        </p:txBody>
      </p:sp>
      <p:sp>
        <p:nvSpPr>
          <p:cNvPr id="15" name="Хорда 14"/>
          <p:cNvSpPr/>
          <p:nvPr/>
        </p:nvSpPr>
        <p:spPr>
          <a:xfrm rot="1463395">
            <a:off x="7330152" y="2911213"/>
            <a:ext cx="4579624" cy="4459790"/>
          </a:xfrm>
          <a:prstGeom prst="chord">
            <a:avLst>
              <a:gd name="adj1" fmla="val 2700000"/>
              <a:gd name="adj2" fmla="val 16020585"/>
            </a:avLst>
          </a:prstGeom>
          <a:solidFill>
            <a:srgbClr val="E4D73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65" y="4146186"/>
            <a:ext cx="2760244" cy="171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607" y="1380724"/>
            <a:ext cx="542591" cy="2164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165" y="906985"/>
            <a:ext cx="573074" cy="25971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" y="7014557"/>
            <a:ext cx="10439400" cy="547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/>
          <a:srcRect l="4664" t="7698" r="67638" b="82627"/>
          <a:stretch/>
        </p:blipFill>
        <p:spPr>
          <a:xfrm>
            <a:off x="324558" y="453969"/>
            <a:ext cx="2021901" cy="977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8860" y="6077204"/>
            <a:ext cx="1303338" cy="13033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51C202-D7A0-45E2-8450-FE3A5326BEDE}"/>
              </a:ext>
            </a:extLst>
          </p:cNvPr>
          <p:cNvSpPr txBox="1"/>
          <p:nvPr/>
        </p:nvSpPr>
        <p:spPr>
          <a:xfrm>
            <a:off x="-2588438" y="7105706"/>
            <a:ext cx="1137729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0745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аказ управління освіти і науки ТМР від 12.04.2023 № 101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74619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9 і 1 грань 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професійної майстерності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педагога НУШ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solidFill>
                  <a:prstClr val="black"/>
                </a:solidFill>
                <a:latin typeface="Arial Narrow" panose="020B0606020202030204" pitchFamily="34" charset="0"/>
              </a:rPr>
              <a:t>2 год</a:t>
            </a:r>
            <a:endParaRPr lang="x-none" sz="1475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8209299" cy="13896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sz="843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6000" dirty="0">
                <a:ln>
                  <a:solidFill>
                    <a:prstClr val="white"/>
                  </a:solidFill>
                </a:ln>
                <a:solidFill>
                  <a:srgbClr val="5138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№14/61</a:t>
            </a:r>
            <a:endParaRPr lang="uk-UA" sz="60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>
                <a:solidFill>
                  <a:prstClr val="black"/>
                </a:solidFill>
              </a:rPr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689336" y="5533885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96"/>
          <a:stretch/>
        </p:blipFill>
        <p:spPr>
          <a:xfrm>
            <a:off x="3064157" y="585880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513898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7544" y="31233"/>
            <a:ext cx="10439400" cy="188850"/>
          </a:xfrm>
          <a:prstGeom prst="rect">
            <a:avLst/>
          </a:prstGeom>
          <a:solidFill>
            <a:srgbClr val="B5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srgbClr val="B991B9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0" y="239139"/>
            <a:ext cx="10439400" cy="112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prstClr val="white"/>
              </a:solidFill>
            </a:endParaRPr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845" y="6180287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1542822" y="2889272"/>
            <a:ext cx="56914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Даценко Олександра</a:t>
            </a:r>
            <a:endParaRPr lang="uk-UA" sz="4000" b="1" dirty="0">
              <a:solidFill>
                <a:srgbClr val="513898"/>
              </a:solidFill>
              <a:ea typeface="SimSun" panose="02010600030101010101" pitchFamily="2" charset="-122"/>
            </a:endParaRPr>
          </a:p>
        </p:txBody>
      </p:sp>
      <p:sp>
        <p:nvSpPr>
          <p:cNvPr id="15" name="Хорда 14"/>
          <p:cNvSpPr/>
          <p:nvPr/>
        </p:nvSpPr>
        <p:spPr>
          <a:xfrm rot="1463395">
            <a:off x="7330152" y="2911213"/>
            <a:ext cx="4579624" cy="4459790"/>
          </a:xfrm>
          <a:prstGeom prst="chord">
            <a:avLst>
              <a:gd name="adj1" fmla="val 2700000"/>
              <a:gd name="adj2" fmla="val 16020585"/>
            </a:avLst>
          </a:prstGeom>
          <a:solidFill>
            <a:srgbClr val="E4D73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65" y="4146186"/>
            <a:ext cx="2760244" cy="171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607" y="1380724"/>
            <a:ext cx="542591" cy="2164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165" y="906985"/>
            <a:ext cx="573074" cy="25971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" y="7014557"/>
            <a:ext cx="10439400" cy="547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/>
          <a:srcRect l="4664" t="7698" r="67638" b="82627"/>
          <a:stretch/>
        </p:blipFill>
        <p:spPr>
          <a:xfrm>
            <a:off x="324558" y="453969"/>
            <a:ext cx="2021901" cy="977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8860" y="6077204"/>
            <a:ext cx="1303338" cy="13033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51C202-D7A0-45E2-8450-FE3A5326BEDE}"/>
              </a:ext>
            </a:extLst>
          </p:cNvPr>
          <p:cNvSpPr txBox="1"/>
          <p:nvPr/>
        </p:nvSpPr>
        <p:spPr>
          <a:xfrm>
            <a:off x="-2588438" y="7105706"/>
            <a:ext cx="1137729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0745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аказ управління освіти і науки ТМР від 12.04.2023 № 101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00116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9 і 1 грань 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професійної майстерності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педагога НУШ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solidFill>
                  <a:prstClr val="black"/>
                </a:solidFill>
                <a:latin typeface="Arial Narrow" panose="020B0606020202030204" pitchFamily="34" charset="0"/>
              </a:rPr>
              <a:t>2 год</a:t>
            </a:r>
            <a:endParaRPr lang="x-none" sz="1475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8294771" cy="13896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sz="843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6000" dirty="0">
                <a:ln>
                  <a:solidFill>
                    <a:prstClr val="white"/>
                  </a:solidFill>
                </a:ln>
                <a:solidFill>
                  <a:srgbClr val="5138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№14/62</a:t>
            </a:r>
            <a:endParaRPr lang="uk-UA" sz="60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>
                <a:solidFill>
                  <a:prstClr val="black"/>
                </a:solidFill>
              </a:rPr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689336" y="5533885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96"/>
          <a:stretch/>
        </p:blipFill>
        <p:spPr>
          <a:xfrm>
            <a:off x="3064157" y="585880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513898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7544" y="31233"/>
            <a:ext cx="10439400" cy="188850"/>
          </a:xfrm>
          <a:prstGeom prst="rect">
            <a:avLst/>
          </a:prstGeom>
          <a:solidFill>
            <a:srgbClr val="B5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srgbClr val="B991B9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0" y="239139"/>
            <a:ext cx="10439400" cy="112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prstClr val="white"/>
              </a:solidFill>
            </a:endParaRPr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845" y="6180287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1542822" y="2889272"/>
            <a:ext cx="56914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Гуцал</a:t>
            </a:r>
            <a:r>
              <a:rPr lang="uk-UA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Марія</a:t>
            </a:r>
            <a:endParaRPr lang="uk-UA" sz="4000" b="1" dirty="0">
              <a:solidFill>
                <a:srgbClr val="513898"/>
              </a:solidFill>
              <a:ea typeface="SimSun" panose="02010600030101010101" pitchFamily="2" charset="-122"/>
            </a:endParaRPr>
          </a:p>
        </p:txBody>
      </p:sp>
      <p:sp>
        <p:nvSpPr>
          <p:cNvPr id="15" name="Хорда 14"/>
          <p:cNvSpPr/>
          <p:nvPr/>
        </p:nvSpPr>
        <p:spPr>
          <a:xfrm rot="1463395">
            <a:off x="7330152" y="2911213"/>
            <a:ext cx="4579624" cy="4459790"/>
          </a:xfrm>
          <a:prstGeom prst="chord">
            <a:avLst>
              <a:gd name="adj1" fmla="val 2700000"/>
              <a:gd name="adj2" fmla="val 16020585"/>
            </a:avLst>
          </a:prstGeom>
          <a:solidFill>
            <a:srgbClr val="E4D73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65" y="4146186"/>
            <a:ext cx="2760244" cy="171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607" y="1380724"/>
            <a:ext cx="542591" cy="2164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165" y="906985"/>
            <a:ext cx="573074" cy="25971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" y="7014557"/>
            <a:ext cx="10439400" cy="547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/>
          <a:srcRect l="4664" t="7698" r="67638" b="82627"/>
          <a:stretch/>
        </p:blipFill>
        <p:spPr>
          <a:xfrm>
            <a:off x="324558" y="453969"/>
            <a:ext cx="2021901" cy="977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8860" y="6077204"/>
            <a:ext cx="1303338" cy="13033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51C202-D7A0-45E2-8450-FE3A5326BEDE}"/>
              </a:ext>
            </a:extLst>
          </p:cNvPr>
          <p:cNvSpPr txBox="1"/>
          <p:nvPr/>
        </p:nvSpPr>
        <p:spPr>
          <a:xfrm>
            <a:off x="-2588438" y="7105706"/>
            <a:ext cx="1137729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0745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аказ управління освіти і науки ТМР від 12.04.2023 № 101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23868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9 і 1 грань 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професійної майстерності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педагога НУШ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solidFill>
                  <a:prstClr val="black"/>
                </a:solidFill>
                <a:latin typeface="Arial Narrow" panose="020B0606020202030204" pitchFamily="34" charset="0"/>
              </a:rPr>
              <a:t>2 год</a:t>
            </a:r>
            <a:endParaRPr lang="x-none" sz="1475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8324715" cy="13896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sz="843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6000" dirty="0">
                <a:ln>
                  <a:solidFill>
                    <a:prstClr val="white"/>
                  </a:solidFill>
                </a:ln>
                <a:solidFill>
                  <a:srgbClr val="5138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№14/63</a:t>
            </a:r>
            <a:endParaRPr lang="uk-UA" sz="60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>
                <a:solidFill>
                  <a:prstClr val="black"/>
                </a:solidFill>
              </a:rPr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689336" y="5533885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96"/>
          <a:stretch/>
        </p:blipFill>
        <p:spPr>
          <a:xfrm>
            <a:off x="3064157" y="585880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513898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7544" y="31233"/>
            <a:ext cx="10439400" cy="188850"/>
          </a:xfrm>
          <a:prstGeom prst="rect">
            <a:avLst/>
          </a:prstGeom>
          <a:solidFill>
            <a:srgbClr val="B5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srgbClr val="B991B9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0" y="239139"/>
            <a:ext cx="10439400" cy="112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prstClr val="white"/>
              </a:solidFill>
            </a:endParaRPr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845" y="6180287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1542822" y="2889272"/>
            <a:ext cx="56914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Пиріг Ольга</a:t>
            </a:r>
            <a:endParaRPr lang="uk-UA" sz="4000" b="1" dirty="0">
              <a:solidFill>
                <a:srgbClr val="513898"/>
              </a:solidFill>
              <a:ea typeface="SimSun" panose="02010600030101010101" pitchFamily="2" charset="-122"/>
            </a:endParaRPr>
          </a:p>
        </p:txBody>
      </p:sp>
      <p:sp>
        <p:nvSpPr>
          <p:cNvPr id="15" name="Хорда 14"/>
          <p:cNvSpPr/>
          <p:nvPr/>
        </p:nvSpPr>
        <p:spPr>
          <a:xfrm rot="1463395">
            <a:off x="7330152" y="2911213"/>
            <a:ext cx="4579624" cy="4459790"/>
          </a:xfrm>
          <a:prstGeom prst="chord">
            <a:avLst>
              <a:gd name="adj1" fmla="val 2700000"/>
              <a:gd name="adj2" fmla="val 16020585"/>
            </a:avLst>
          </a:prstGeom>
          <a:solidFill>
            <a:srgbClr val="E4D73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65" y="4146186"/>
            <a:ext cx="2760244" cy="171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607" y="1380724"/>
            <a:ext cx="542591" cy="2164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165" y="906985"/>
            <a:ext cx="573074" cy="25971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" y="7014557"/>
            <a:ext cx="10439400" cy="547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/>
          <a:srcRect l="4664" t="7698" r="67638" b="82627"/>
          <a:stretch/>
        </p:blipFill>
        <p:spPr>
          <a:xfrm>
            <a:off x="324558" y="453969"/>
            <a:ext cx="2021901" cy="977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8860" y="6077204"/>
            <a:ext cx="1303338" cy="13033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51C202-D7A0-45E2-8450-FE3A5326BEDE}"/>
              </a:ext>
            </a:extLst>
          </p:cNvPr>
          <p:cNvSpPr txBox="1"/>
          <p:nvPr/>
        </p:nvSpPr>
        <p:spPr>
          <a:xfrm>
            <a:off x="-2588438" y="7105706"/>
            <a:ext cx="1137729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0745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аказ управління освіти і науки ТМР від 12.04.2023 № 101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31067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9 і 1 грань 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професійної майстерності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педагога НУШ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solidFill>
                  <a:prstClr val="black"/>
                </a:solidFill>
                <a:latin typeface="Arial Narrow" panose="020B0606020202030204" pitchFamily="34" charset="0"/>
              </a:rPr>
              <a:t>2 год</a:t>
            </a:r>
            <a:endParaRPr lang="x-none" sz="1475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8300670" cy="13896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sz="843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6000" dirty="0">
                <a:ln>
                  <a:solidFill>
                    <a:prstClr val="white"/>
                  </a:solidFill>
                </a:ln>
                <a:solidFill>
                  <a:srgbClr val="5138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№14/64</a:t>
            </a:r>
            <a:endParaRPr lang="uk-UA" sz="60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>
                <a:solidFill>
                  <a:prstClr val="black"/>
                </a:solidFill>
              </a:rPr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689336" y="5533885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96"/>
          <a:stretch/>
        </p:blipFill>
        <p:spPr>
          <a:xfrm>
            <a:off x="3064157" y="585880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513898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7544" y="31233"/>
            <a:ext cx="10439400" cy="188850"/>
          </a:xfrm>
          <a:prstGeom prst="rect">
            <a:avLst/>
          </a:prstGeom>
          <a:solidFill>
            <a:srgbClr val="B5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srgbClr val="B991B9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0" y="239139"/>
            <a:ext cx="10439400" cy="112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prstClr val="white"/>
              </a:solidFill>
            </a:endParaRPr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845" y="6180287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1542822" y="2889272"/>
            <a:ext cx="56914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Парацій</a:t>
            </a:r>
            <a:r>
              <a:rPr lang="uk-UA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Лілія</a:t>
            </a:r>
            <a:endParaRPr lang="uk-UA" sz="4000" b="1" dirty="0">
              <a:solidFill>
                <a:srgbClr val="513898"/>
              </a:solidFill>
              <a:ea typeface="SimSun" panose="02010600030101010101" pitchFamily="2" charset="-122"/>
            </a:endParaRPr>
          </a:p>
        </p:txBody>
      </p:sp>
      <p:sp>
        <p:nvSpPr>
          <p:cNvPr id="15" name="Хорда 14"/>
          <p:cNvSpPr/>
          <p:nvPr/>
        </p:nvSpPr>
        <p:spPr>
          <a:xfrm rot="1463395">
            <a:off x="7330152" y="2911213"/>
            <a:ext cx="4579624" cy="4459790"/>
          </a:xfrm>
          <a:prstGeom prst="chord">
            <a:avLst>
              <a:gd name="adj1" fmla="val 2700000"/>
              <a:gd name="adj2" fmla="val 16020585"/>
            </a:avLst>
          </a:prstGeom>
          <a:solidFill>
            <a:srgbClr val="E4D73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65" y="4146186"/>
            <a:ext cx="2760244" cy="171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607" y="1380724"/>
            <a:ext cx="542591" cy="2164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165" y="906985"/>
            <a:ext cx="573074" cy="25971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" y="7014557"/>
            <a:ext cx="10439400" cy="547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/>
          <a:srcRect l="4664" t="7698" r="67638" b="82627"/>
          <a:stretch/>
        </p:blipFill>
        <p:spPr>
          <a:xfrm>
            <a:off x="324558" y="453969"/>
            <a:ext cx="2021901" cy="977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8860" y="6077204"/>
            <a:ext cx="1303338" cy="13033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51C202-D7A0-45E2-8450-FE3A5326BEDE}"/>
              </a:ext>
            </a:extLst>
          </p:cNvPr>
          <p:cNvSpPr txBox="1"/>
          <p:nvPr/>
        </p:nvSpPr>
        <p:spPr>
          <a:xfrm>
            <a:off x="-2588438" y="7105706"/>
            <a:ext cx="1137729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0745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аказ управління освіти і науки ТМР від 12.04.2023 № 101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18930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9 і 1 грань 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професійної майстерності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педагога НУШ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solidFill>
                  <a:prstClr val="black"/>
                </a:solidFill>
                <a:latin typeface="Arial Narrow" panose="020B0606020202030204" pitchFamily="34" charset="0"/>
              </a:rPr>
              <a:t>2 год</a:t>
            </a:r>
            <a:endParaRPr lang="x-none" sz="1475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8329524" cy="13896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sz="843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6000" dirty="0">
                <a:ln>
                  <a:solidFill>
                    <a:prstClr val="white"/>
                  </a:solidFill>
                </a:ln>
                <a:solidFill>
                  <a:srgbClr val="5138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№14/65</a:t>
            </a:r>
            <a:endParaRPr lang="uk-UA" sz="60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>
                <a:solidFill>
                  <a:prstClr val="black"/>
                </a:solidFill>
              </a:rPr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689336" y="5533885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96"/>
          <a:stretch/>
        </p:blipFill>
        <p:spPr>
          <a:xfrm>
            <a:off x="3064157" y="585880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513898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7544" y="31233"/>
            <a:ext cx="10439400" cy="188850"/>
          </a:xfrm>
          <a:prstGeom prst="rect">
            <a:avLst/>
          </a:prstGeom>
          <a:solidFill>
            <a:srgbClr val="B5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srgbClr val="B991B9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0" y="239139"/>
            <a:ext cx="10439400" cy="112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prstClr val="white"/>
              </a:solidFill>
            </a:endParaRPr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845" y="6180287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1542822" y="2889272"/>
            <a:ext cx="56914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Логіна Оксана</a:t>
            </a:r>
            <a:endParaRPr lang="uk-UA" sz="4000" b="1" dirty="0">
              <a:solidFill>
                <a:srgbClr val="513898"/>
              </a:solidFill>
              <a:ea typeface="SimSun" panose="02010600030101010101" pitchFamily="2" charset="-122"/>
            </a:endParaRPr>
          </a:p>
        </p:txBody>
      </p:sp>
      <p:sp>
        <p:nvSpPr>
          <p:cNvPr id="15" name="Хорда 14"/>
          <p:cNvSpPr/>
          <p:nvPr/>
        </p:nvSpPr>
        <p:spPr>
          <a:xfrm rot="1463395">
            <a:off x="7330152" y="2911213"/>
            <a:ext cx="4579624" cy="4459790"/>
          </a:xfrm>
          <a:prstGeom prst="chord">
            <a:avLst>
              <a:gd name="adj1" fmla="val 2700000"/>
              <a:gd name="adj2" fmla="val 16020585"/>
            </a:avLst>
          </a:prstGeom>
          <a:solidFill>
            <a:srgbClr val="E4D73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65" y="4146186"/>
            <a:ext cx="2760244" cy="171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607" y="1380724"/>
            <a:ext cx="542591" cy="2164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165" y="906985"/>
            <a:ext cx="573074" cy="25971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" y="7014557"/>
            <a:ext cx="10439400" cy="547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/>
          <a:srcRect l="4664" t="7698" r="67638" b="82627"/>
          <a:stretch/>
        </p:blipFill>
        <p:spPr>
          <a:xfrm>
            <a:off x="324558" y="453969"/>
            <a:ext cx="2021901" cy="977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8860" y="6077204"/>
            <a:ext cx="1303338" cy="13033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51C202-D7A0-45E2-8450-FE3A5326BEDE}"/>
              </a:ext>
            </a:extLst>
          </p:cNvPr>
          <p:cNvSpPr txBox="1"/>
          <p:nvPr/>
        </p:nvSpPr>
        <p:spPr>
          <a:xfrm>
            <a:off x="-2588438" y="7105706"/>
            <a:ext cx="1137729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0745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аказ управління освіти і науки ТМР від 12.04.2023 № 101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74427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9 і 1 грань 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професійної майстерності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педагога НУШ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solidFill>
                  <a:prstClr val="black"/>
                </a:solidFill>
                <a:latin typeface="Arial Narrow" panose="020B0606020202030204" pitchFamily="34" charset="0"/>
              </a:rPr>
              <a:t>2 год</a:t>
            </a:r>
            <a:endParaRPr lang="x-none" sz="1475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485164" y="1469846"/>
            <a:ext cx="8332730" cy="13896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sz="843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6000" dirty="0">
                <a:ln>
                  <a:solidFill>
                    <a:prstClr val="white"/>
                  </a:solidFill>
                </a:ln>
                <a:solidFill>
                  <a:srgbClr val="5138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№14/66</a:t>
            </a:r>
            <a:endParaRPr lang="uk-UA" sz="60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>
                <a:solidFill>
                  <a:prstClr val="black"/>
                </a:solidFill>
              </a:rPr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689336" y="5533885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96"/>
          <a:stretch/>
        </p:blipFill>
        <p:spPr>
          <a:xfrm>
            <a:off x="3064157" y="585880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513898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7544" y="31233"/>
            <a:ext cx="10439400" cy="188850"/>
          </a:xfrm>
          <a:prstGeom prst="rect">
            <a:avLst/>
          </a:prstGeom>
          <a:solidFill>
            <a:srgbClr val="B5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srgbClr val="B991B9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0" y="239139"/>
            <a:ext cx="10439400" cy="112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prstClr val="white"/>
              </a:solidFill>
            </a:endParaRPr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845" y="6180287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1542822" y="2889272"/>
            <a:ext cx="56914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Федунець</a:t>
            </a:r>
            <a:r>
              <a:rPr lang="uk-UA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Надія</a:t>
            </a:r>
            <a:endParaRPr lang="uk-UA" sz="4000" b="1" dirty="0">
              <a:solidFill>
                <a:srgbClr val="513898"/>
              </a:solidFill>
              <a:ea typeface="SimSun" panose="02010600030101010101" pitchFamily="2" charset="-122"/>
            </a:endParaRPr>
          </a:p>
        </p:txBody>
      </p:sp>
      <p:sp>
        <p:nvSpPr>
          <p:cNvPr id="15" name="Хорда 14"/>
          <p:cNvSpPr/>
          <p:nvPr/>
        </p:nvSpPr>
        <p:spPr>
          <a:xfrm rot="1463395">
            <a:off x="7330152" y="2911213"/>
            <a:ext cx="4579624" cy="4459790"/>
          </a:xfrm>
          <a:prstGeom prst="chord">
            <a:avLst>
              <a:gd name="adj1" fmla="val 2700000"/>
              <a:gd name="adj2" fmla="val 16020585"/>
            </a:avLst>
          </a:prstGeom>
          <a:solidFill>
            <a:srgbClr val="E4D73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65" y="4146186"/>
            <a:ext cx="2760244" cy="171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607" y="1380724"/>
            <a:ext cx="542591" cy="2164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165" y="906985"/>
            <a:ext cx="573074" cy="25971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" y="7014557"/>
            <a:ext cx="10439400" cy="547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/>
          <a:srcRect l="4664" t="7698" r="67638" b="82627"/>
          <a:stretch/>
        </p:blipFill>
        <p:spPr>
          <a:xfrm>
            <a:off x="324558" y="453969"/>
            <a:ext cx="2021901" cy="977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8860" y="6077204"/>
            <a:ext cx="1303338" cy="13033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51C202-D7A0-45E2-8450-FE3A5326BEDE}"/>
              </a:ext>
            </a:extLst>
          </p:cNvPr>
          <p:cNvSpPr txBox="1"/>
          <p:nvPr/>
        </p:nvSpPr>
        <p:spPr>
          <a:xfrm>
            <a:off x="-2588438" y="7105706"/>
            <a:ext cx="1137729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0745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аказ управління освіти і науки ТМР від 12.04.2023 № 101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20197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9 і 1 грань 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професійної майстерності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педагога НУШ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solidFill>
                  <a:prstClr val="black"/>
                </a:solidFill>
                <a:latin typeface="Arial Narrow" panose="020B0606020202030204" pitchFamily="34" charset="0"/>
              </a:rPr>
              <a:t>2 год</a:t>
            </a:r>
            <a:endParaRPr lang="x-none" sz="1475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485164" y="1469846"/>
            <a:ext cx="8207183" cy="13896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sz="843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6000" dirty="0">
                <a:ln>
                  <a:solidFill>
                    <a:prstClr val="white"/>
                  </a:solidFill>
                </a:ln>
                <a:solidFill>
                  <a:srgbClr val="5138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№14/67</a:t>
            </a:r>
            <a:endParaRPr lang="uk-UA" sz="60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>
                <a:solidFill>
                  <a:prstClr val="black"/>
                </a:solidFill>
              </a:rPr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689336" y="5533885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96"/>
          <a:stretch/>
        </p:blipFill>
        <p:spPr>
          <a:xfrm>
            <a:off x="3064157" y="585880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513898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7544" y="31233"/>
            <a:ext cx="10439400" cy="188850"/>
          </a:xfrm>
          <a:prstGeom prst="rect">
            <a:avLst/>
          </a:prstGeom>
          <a:solidFill>
            <a:srgbClr val="B5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srgbClr val="B991B9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0" y="239139"/>
            <a:ext cx="10439400" cy="112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prstClr val="white"/>
              </a:solidFill>
            </a:endParaRPr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845" y="6180287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1542822" y="2889272"/>
            <a:ext cx="56914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Антонюк Наталя</a:t>
            </a:r>
            <a:endParaRPr lang="uk-UA" sz="4000" b="1" dirty="0">
              <a:solidFill>
                <a:srgbClr val="513898"/>
              </a:solidFill>
              <a:ea typeface="SimSun" panose="02010600030101010101" pitchFamily="2" charset="-122"/>
            </a:endParaRPr>
          </a:p>
        </p:txBody>
      </p:sp>
      <p:sp>
        <p:nvSpPr>
          <p:cNvPr id="15" name="Хорда 14"/>
          <p:cNvSpPr/>
          <p:nvPr/>
        </p:nvSpPr>
        <p:spPr>
          <a:xfrm rot="1463395">
            <a:off x="7330152" y="2911213"/>
            <a:ext cx="4579624" cy="4459790"/>
          </a:xfrm>
          <a:prstGeom prst="chord">
            <a:avLst>
              <a:gd name="adj1" fmla="val 2700000"/>
              <a:gd name="adj2" fmla="val 16020585"/>
            </a:avLst>
          </a:prstGeom>
          <a:solidFill>
            <a:srgbClr val="E4D73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65" y="4146186"/>
            <a:ext cx="2760244" cy="171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607" y="1380724"/>
            <a:ext cx="542591" cy="2164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165" y="906985"/>
            <a:ext cx="573074" cy="25971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" y="7014557"/>
            <a:ext cx="10439400" cy="547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/>
          <a:srcRect l="4664" t="7698" r="67638" b="82627"/>
          <a:stretch/>
        </p:blipFill>
        <p:spPr>
          <a:xfrm>
            <a:off x="324558" y="453969"/>
            <a:ext cx="2021901" cy="977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8860" y="6077204"/>
            <a:ext cx="1303338" cy="13033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51C202-D7A0-45E2-8450-FE3A5326BEDE}"/>
              </a:ext>
            </a:extLst>
          </p:cNvPr>
          <p:cNvSpPr txBox="1"/>
          <p:nvPr/>
        </p:nvSpPr>
        <p:spPr>
          <a:xfrm>
            <a:off x="-2588438" y="7105706"/>
            <a:ext cx="1137729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0745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аказ управління освіти і науки ТМР від 12.04.2023 № 101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8313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9 і 1 грань 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професійної майстерності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педагога НУШ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solidFill>
                  <a:prstClr val="black"/>
                </a:solidFill>
                <a:latin typeface="Arial Narrow" panose="020B0606020202030204" pitchFamily="34" charset="0"/>
              </a:rPr>
              <a:t>2 год</a:t>
            </a:r>
            <a:endParaRPr lang="x-none" sz="1475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485164" y="1469846"/>
            <a:ext cx="8327921" cy="13896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sz="843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6000" dirty="0">
                <a:ln>
                  <a:solidFill>
                    <a:prstClr val="white"/>
                  </a:solidFill>
                </a:ln>
                <a:solidFill>
                  <a:srgbClr val="5138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№14/68</a:t>
            </a:r>
            <a:endParaRPr lang="uk-UA" sz="60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>
                <a:solidFill>
                  <a:prstClr val="black"/>
                </a:solidFill>
              </a:rPr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689336" y="5533885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96"/>
          <a:stretch/>
        </p:blipFill>
        <p:spPr>
          <a:xfrm>
            <a:off x="3064157" y="585880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513898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7544" y="31233"/>
            <a:ext cx="10439400" cy="188850"/>
          </a:xfrm>
          <a:prstGeom prst="rect">
            <a:avLst/>
          </a:prstGeom>
          <a:solidFill>
            <a:srgbClr val="B5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srgbClr val="B991B9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0" y="239139"/>
            <a:ext cx="10439400" cy="112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prstClr val="white"/>
              </a:solidFill>
            </a:endParaRPr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845" y="6180287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1542822" y="2889272"/>
            <a:ext cx="56914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Дідук</a:t>
            </a:r>
            <a:r>
              <a:rPr lang="uk-UA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Галина</a:t>
            </a:r>
            <a:endParaRPr lang="uk-UA" sz="4000" b="1" dirty="0">
              <a:solidFill>
                <a:srgbClr val="513898"/>
              </a:solidFill>
              <a:ea typeface="SimSun" panose="02010600030101010101" pitchFamily="2" charset="-122"/>
            </a:endParaRPr>
          </a:p>
        </p:txBody>
      </p:sp>
      <p:sp>
        <p:nvSpPr>
          <p:cNvPr id="15" name="Хорда 14"/>
          <p:cNvSpPr/>
          <p:nvPr/>
        </p:nvSpPr>
        <p:spPr>
          <a:xfrm rot="1463395">
            <a:off x="7330152" y="2911213"/>
            <a:ext cx="4579624" cy="4459790"/>
          </a:xfrm>
          <a:prstGeom prst="chord">
            <a:avLst>
              <a:gd name="adj1" fmla="val 2700000"/>
              <a:gd name="adj2" fmla="val 16020585"/>
            </a:avLst>
          </a:prstGeom>
          <a:solidFill>
            <a:srgbClr val="E4D73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65" y="4146186"/>
            <a:ext cx="2760244" cy="171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607" y="1380724"/>
            <a:ext cx="542591" cy="2164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165" y="906985"/>
            <a:ext cx="573074" cy="25971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" y="7014557"/>
            <a:ext cx="10439400" cy="547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/>
          <a:srcRect l="4664" t="7698" r="67638" b="82627"/>
          <a:stretch/>
        </p:blipFill>
        <p:spPr>
          <a:xfrm>
            <a:off x="324558" y="453969"/>
            <a:ext cx="2021901" cy="977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8860" y="6077204"/>
            <a:ext cx="1303338" cy="13033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51C202-D7A0-45E2-8450-FE3A5326BEDE}"/>
              </a:ext>
            </a:extLst>
          </p:cNvPr>
          <p:cNvSpPr txBox="1"/>
          <p:nvPr/>
        </p:nvSpPr>
        <p:spPr>
          <a:xfrm>
            <a:off x="-2588438" y="7105706"/>
            <a:ext cx="1137729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0745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аказ управління освіти і науки ТМР від 12.04.2023 № 101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90897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9 і 1 грань 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професійної майстерності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педагога НУШ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solidFill>
                  <a:prstClr val="black"/>
                </a:solidFill>
                <a:latin typeface="Arial Narrow" panose="020B0606020202030204" pitchFamily="34" charset="0"/>
              </a:rPr>
              <a:t>2 год</a:t>
            </a:r>
            <a:endParaRPr lang="x-none" sz="1475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485164" y="1469846"/>
            <a:ext cx="8332730" cy="13896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sz="843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6000" dirty="0">
                <a:ln>
                  <a:solidFill>
                    <a:prstClr val="white"/>
                  </a:solidFill>
                </a:ln>
                <a:solidFill>
                  <a:srgbClr val="5138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№14/69</a:t>
            </a:r>
            <a:endParaRPr lang="uk-UA" sz="60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>
                <a:solidFill>
                  <a:prstClr val="black"/>
                </a:solidFill>
              </a:rPr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689336" y="5533885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96"/>
          <a:stretch/>
        </p:blipFill>
        <p:spPr>
          <a:xfrm>
            <a:off x="3064157" y="585880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513898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7544" y="31233"/>
            <a:ext cx="10439400" cy="188850"/>
          </a:xfrm>
          <a:prstGeom prst="rect">
            <a:avLst/>
          </a:prstGeom>
          <a:solidFill>
            <a:srgbClr val="B5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srgbClr val="B991B9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0" y="239139"/>
            <a:ext cx="10439400" cy="112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prstClr val="white"/>
              </a:solidFill>
            </a:endParaRPr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845" y="6180287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1542822" y="2889272"/>
            <a:ext cx="56914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Лилик</a:t>
            </a:r>
            <a:r>
              <a:rPr lang="uk-UA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Ірина</a:t>
            </a:r>
            <a:endParaRPr lang="uk-UA" sz="4000" b="1" dirty="0">
              <a:solidFill>
                <a:srgbClr val="513898"/>
              </a:solidFill>
              <a:ea typeface="SimSun" panose="02010600030101010101" pitchFamily="2" charset="-122"/>
            </a:endParaRPr>
          </a:p>
        </p:txBody>
      </p:sp>
      <p:sp>
        <p:nvSpPr>
          <p:cNvPr id="15" name="Хорда 14"/>
          <p:cNvSpPr/>
          <p:nvPr/>
        </p:nvSpPr>
        <p:spPr>
          <a:xfrm rot="1463395">
            <a:off x="7330152" y="2911213"/>
            <a:ext cx="4579624" cy="4459790"/>
          </a:xfrm>
          <a:prstGeom prst="chord">
            <a:avLst>
              <a:gd name="adj1" fmla="val 2700000"/>
              <a:gd name="adj2" fmla="val 16020585"/>
            </a:avLst>
          </a:prstGeom>
          <a:solidFill>
            <a:srgbClr val="E4D73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65" y="4146186"/>
            <a:ext cx="2760244" cy="171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607" y="1380724"/>
            <a:ext cx="542591" cy="2164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165" y="906985"/>
            <a:ext cx="573074" cy="25971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" y="7014557"/>
            <a:ext cx="10439400" cy="547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/>
          <a:srcRect l="4664" t="7698" r="67638" b="82627"/>
          <a:stretch/>
        </p:blipFill>
        <p:spPr>
          <a:xfrm>
            <a:off x="324558" y="453969"/>
            <a:ext cx="2021901" cy="977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8860" y="6077204"/>
            <a:ext cx="1303338" cy="13033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51C202-D7A0-45E2-8450-FE3A5326BEDE}"/>
              </a:ext>
            </a:extLst>
          </p:cNvPr>
          <p:cNvSpPr txBox="1"/>
          <p:nvPr/>
        </p:nvSpPr>
        <p:spPr>
          <a:xfrm>
            <a:off x="-2588438" y="7105706"/>
            <a:ext cx="1137729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0745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аказ управління освіти і науки ТМР від 12.04.2023 № 101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660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9 і 1 грань 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професійної майстерності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педагога НУШ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solidFill>
                  <a:prstClr val="black"/>
                </a:solidFill>
                <a:latin typeface="Arial Narrow" panose="020B0606020202030204" pitchFamily="34" charset="0"/>
              </a:rPr>
              <a:t>2 год</a:t>
            </a:r>
            <a:endParaRPr lang="x-none" sz="1475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7800533" cy="13896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sz="843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6000" dirty="0">
                <a:ln>
                  <a:solidFill>
                    <a:prstClr val="white"/>
                  </a:solidFill>
                </a:ln>
                <a:solidFill>
                  <a:srgbClr val="5138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№14/7</a:t>
            </a:r>
            <a:endParaRPr lang="uk-UA" sz="60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>
                <a:solidFill>
                  <a:prstClr val="black"/>
                </a:solidFill>
              </a:rPr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689336" y="5533885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96"/>
          <a:stretch/>
        </p:blipFill>
        <p:spPr>
          <a:xfrm>
            <a:off x="3064157" y="585880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513898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7544" y="31233"/>
            <a:ext cx="10439400" cy="188850"/>
          </a:xfrm>
          <a:prstGeom prst="rect">
            <a:avLst/>
          </a:prstGeom>
          <a:solidFill>
            <a:srgbClr val="B5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srgbClr val="B991B9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0" y="239139"/>
            <a:ext cx="10439400" cy="112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prstClr val="white"/>
              </a:solidFill>
            </a:endParaRPr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769" y="6233601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1512245" y="2889272"/>
            <a:ext cx="26949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Нова Марія</a:t>
            </a:r>
            <a:endParaRPr lang="uk-UA" sz="4000" b="1" dirty="0">
              <a:solidFill>
                <a:srgbClr val="513898"/>
              </a:solidFill>
              <a:ea typeface="SimSun" panose="02010600030101010101" pitchFamily="2" charset="-122"/>
            </a:endParaRPr>
          </a:p>
        </p:txBody>
      </p:sp>
      <p:sp>
        <p:nvSpPr>
          <p:cNvPr id="15" name="Хорда 14"/>
          <p:cNvSpPr/>
          <p:nvPr/>
        </p:nvSpPr>
        <p:spPr>
          <a:xfrm rot="1463395">
            <a:off x="7330152" y="2911213"/>
            <a:ext cx="4579624" cy="4459790"/>
          </a:xfrm>
          <a:prstGeom prst="chord">
            <a:avLst>
              <a:gd name="adj1" fmla="val 2700000"/>
              <a:gd name="adj2" fmla="val 16020585"/>
            </a:avLst>
          </a:prstGeom>
          <a:solidFill>
            <a:srgbClr val="E4D73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65" y="4146186"/>
            <a:ext cx="2760244" cy="171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607" y="1380724"/>
            <a:ext cx="542591" cy="2164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165" y="906985"/>
            <a:ext cx="573074" cy="25971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" y="7014557"/>
            <a:ext cx="10439400" cy="547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/>
          <a:srcRect l="4664" t="7698" r="67638" b="82627"/>
          <a:stretch/>
        </p:blipFill>
        <p:spPr>
          <a:xfrm>
            <a:off x="324558" y="453969"/>
            <a:ext cx="2021901" cy="977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8860" y="6077204"/>
            <a:ext cx="1303338" cy="13033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51C202-D7A0-45E2-8450-FE3A5326BEDE}"/>
              </a:ext>
            </a:extLst>
          </p:cNvPr>
          <p:cNvSpPr txBox="1"/>
          <p:nvPr/>
        </p:nvSpPr>
        <p:spPr>
          <a:xfrm>
            <a:off x="-2588438" y="7105706"/>
            <a:ext cx="1137729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0745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аказ управління освіти і науки ТМР від 12.04.2023 № 101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46422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9 і 1 грань 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професійної майстерності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педагога НУШ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solidFill>
                  <a:prstClr val="black"/>
                </a:solidFill>
                <a:latin typeface="Arial Narrow" panose="020B0606020202030204" pitchFamily="34" charset="0"/>
              </a:rPr>
              <a:t>2 год</a:t>
            </a:r>
            <a:endParaRPr lang="x-none" sz="1475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485164" y="1469846"/>
            <a:ext cx="8212505" cy="13896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sz="843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6000" dirty="0">
                <a:ln>
                  <a:solidFill>
                    <a:prstClr val="white"/>
                  </a:solidFill>
                </a:ln>
                <a:solidFill>
                  <a:srgbClr val="5138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№14/70</a:t>
            </a:r>
            <a:endParaRPr lang="uk-UA" sz="60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>
                <a:solidFill>
                  <a:prstClr val="black"/>
                </a:solidFill>
              </a:rPr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689336" y="5533885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96"/>
          <a:stretch/>
        </p:blipFill>
        <p:spPr>
          <a:xfrm>
            <a:off x="3064157" y="585880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513898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7544" y="31233"/>
            <a:ext cx="10439400" cy="188850"/>
          </a:xfrm>
          <a:prstGeom prst="rect">
            <a:avLst/>
          </a:prstGeom>
          <a:solidFill>
            <a:srgbClr val="B5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srgbClr val="B991B9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0" y="239139"/>
            <a:ext cx="10439400" cy="112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prstClr val="white"/>
              </a:solidFill>
            </a:endParaRPr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845" y="6180287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1542822" y="2889272"/>
            <a:ext cx="56914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Вовкун Світлана</a:t>
            </a:r>
            <a:endParaRPr lang="uk-UA" sz="4000" b="1" dirty="0">
              <a:solidFill>
                <a:srgbClr val="513898"/>
              </a:solidFill>
              <a:ea typeface="SimSun" panose="02010600030101010101" pitchFamily="2" charset="-122"/>
            </a:endParaRPr>
          </a:p>
        </p:txBody>
      </p:sp>
      <p:sp>
        <p:nvSpPr>
          <p:cNvPr id="15" name="Хорда 14"/>
          <p:cNvSpPr/>
          <p:nvPr/>
        </p:nvSpPr>
        <p:spPr>
          <a:xfrm rot="1463395">
            <a:off x="7330152" y="2911213"/>
            <a:ext cx="4579624" cy="4459790"/>
          </a:xfrm>
          <a:prstGeom prst="chord">
            <a:avLst>
              <a:gd name="adj1" fmla="val 2700000"/>
              <a:gd name="adj2" fmla="val 16020585"/>
            </a:avLst>
          </a:prstGeom>
          <a:solidFill>
            <a:srgbClr val="E4D73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65" y="4146186"/>
            <a:ext cx="2760244" cy="171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607" y="1380724"/>
            <a:ext cx="542591" cy="2164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165" y="906985"/>
            <a:ext cx="573074" cy="25971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" y="7014557"/>
            <a:ext cx="10439400" cy="547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/>
          <a:srcRect l="4664" t="7698" r="67638" b="82627"/>
          <a:stretch/>
        </p:blipFill>
        <p:spPr>
          <a:xfrm>
            <a:off x="324558" y="453969"/>
            <a:ext cx="2021901" cy="977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8860" y="6077204"/>
            <a:ext cx="1303338" cy="13033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51C202-D7A0-45E2-8450-FE3A5326BEDE}"/>
              </a:ext>
            </a:extLst>
          </p:cNvPr>
          <p:cNvSpPr txBox="1"/>
          <p:nvPr/>
        </p:nvSpPr>
        <p:spPr>
          <a:xfrm>
            <a:off x="-2588438" y="7105706"/>
            <a:ext cx="1137729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0745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аказ управління освіти і науки ТМР від 12.04.2023 № 101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4350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9 і 1 грань 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професійної майстерності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педагога НУШ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solidFill>
                  <a:prstClr val="black"/>
                </a:solidFill>
                <a:latin typeface="Arial Narrow" panose="020B0606020202030204" pitchFamily="34" charset="0"/>
              </a:rPr>
              <a:t>2 год</a:t>
            </a:r>
            <a:endParaRPr lang="x-none" sz="1475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485164" y="1469846"/>
            <a:ext cx="8110810" cy="13896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sz="843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6000" dirty="0">
                <a:ln>
                  <a:solidFill>
                    <a:prstClr val="white"/>
                  </a:solidFill>
                </a:ln>
                <a:solidFill>
                  <a:srgbClr val="5138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№14/71</a:t>
            </a:r>
            <a:endParaRPr lang="uk-UA" sz="60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>
                <a:solidFill>
                  <a:prstClr val="black"/>
                </a:solidFill>
              </a:rPr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689336" y="5533885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96"/>
          <a:stretch/>
        </p:blipFill>
        <p:spPr>
          <a:xfrm>
            <a:off x="3064157" y="585880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513898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7544" y="31233"/>
            <a:ext cx="10439400" cy="188850"/>
          </a:xfrm>
          <a:prstGeom prst="rect">
            <a:avLst/>
          </a:prstGeom>
          <a:solidFill>
            <a:srgbClr val="B5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srgbClr val="B991B9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0" y="239139"/>
            <a:ext cx="10439400" cy="112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prstClr val="white"/>
              </a:solidFill>
            </a:endParaRPr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845" y="6180287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1542822" y="2889272"/>
            <a:ext cx="56914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Василенко  Лілія</a:t>
            </a:r>
            <a:endParaRPr lang="uk-UA" sz="4000" b="1" dirty="0">
              <a:solidFill>
                <a:srgbClr val="513898"/>
              </a:solidFill>
              <a:ea typeface="SimSun" panose="02010600030101010101" pitchFamily="2" charset="-122"/>
            </a:endParaRPr>
          </a:p>
        </p:txBody>
      </p:sp>
      <p:sp>
        <p:nvSpPr>
          <p:cNvPr id="15" name="Хорда 14"/>
          <p:cNvSpPr/>
          <p:nvPr/>
        </p:nvSpPr>
        <p:spPr>
          <a:xfrm rot="1463395">
            <a:off x="7330152" y="2911213"/>
            <a:ext cx="4579624" cy="4459790"/>
          </a:xfrm>
          <a:prstGeom prst="chord">
            <a:avLst>
              <a:gd name="adj1" fmla="val 2700000"/>
              <a:gd name="adj2" fmla="val 16020585"/>
            </a:avLst>
          </a:prstGeom>
          <a:solidFill>
            <a:srgbClr val="E4D73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65" y="4146186"/>
            <a:ext cx="2760244" cy="171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607" y="1380724"/>
            <a:ext cx="542591" cy="2164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165" y="906985"/>
            <a:ext cx="573074" cy="25971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" y="7014557"/>
            <a:ext cx="10439400" cy="547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/>
          <a:srcRect l="4664" t="7698" r="67638" b="82627"/>
          <a:stretch/>
        </p:blipFill>
        <p:spPr>
          <a:xfrm>
            <a:off x="324558" y="453969"/>
            <a:ext cx="2021901" cy="977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8860" y="6077204"/>
            <a:ext cx="1303338" cy="13033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51C202-D7A0-45E2-8450-FE3A5326BEDE}"/>
              </a:ext>
            </a:extLst>
          </p:cNvPr>
          <p:cNvSpPr txBox="1"/>
          <p:nvPr/>
        </p:nvSpPr>
        <p:spPr>
          <a:xfrm>
            <a:off x="-2588438" y="7105706"/>
            <a:ext cx="1137729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0745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аказ управління освіти і науки ТМР від 12.04.2023 № 101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99662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9 і 1 грань 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професійної майстерності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педагога НУШ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solidFill>
                  <a:prstClr val="black"/>
                </a:solidFill>
                <a:latin typeface="Arial Narrow" panose="020B0606020202030204" pitchFamily="34" charset="0"/>
              </a:rPr>
              <a:t>2 год</a:t>
            </a:r>
            <a:endParaRPr lang="x-none" sz="1475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485164" y="1469846"/>
            <a:ext cx="8110810" cy="13896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sz="843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6000" dirty="0">
                <a:ln>
                  <a:solidFill>
                    <a:prstClr val="white"/>
                  </a:solidFill>
                </a:ln>
                <a:solidFill>
                  <a:srgbClr val="5138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№14/72</a:t>
            </a:r>
            <a:endParaRPr lang="uk-UA" sz="60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>
                <a:solidFill>
                  <a:prstClr val="black"/>
                </a:solidFill>
              </a:rPr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689336" y="5533885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96"/>
          <a:stretch/>
        </p:blipFill>
        <p:spPr>
          <a:xfrm>
            <a:off x="3064157" y="585880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513898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7544" y="31233"/>
            <a:ext cx="10439400" cy="188850"/>
          </a:xfrm>
          <a:prstGeom prst="rect">
            <a:avLst/>
          </a:prstGeom>
          <a:solidFill>
            <a:srgbClr val="B5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srgbClr val="B991B9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0" y="239139"/>
            <a:ext cx="10439400" cy="112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prstClr val="white"/>
              </a:solidFill>
            </a:endParaRPr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845" y="6180287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1542822" y="2889272"/>
            <a:ext cx="56914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Сольник</a:t>
            </a:r>
            <a:r>
              <a:rPr lang="uk-UA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Наталія</a:t>
            </a:r>
            <a:endParaRPr lang="uk-UA" sz="4000" b="1" dirty="0">
              <a:solidFill>
                <a:srgbClr val="513898"/>
              </a:solidFill>
              <a:ea typeface="SimSun" panose="02010600030101010101" pitchFamily="2" charset="-122"/>
            </a:endParaRPr>
          </a:p>
        </p:txBody>
      </p:sp>
      <p:sp>
        <p:nvSpPr>
          <p:cNvPr id="15" name="Хорда 14"/>
          <p:cNvSpPr/>
          <p:nvPr/>
        </p:nvSpPr>
        <p:spPr>
          <a:xfrm rot="1463395">
            <a:off x="7330152" y="2911213"/>
            <a:ext cx="4579624" cy="4459790"/>
          </a:xfrm>
          <a:prstGeom prst="chord">
            <a:avLst>
              <a:gd name="adj1" fmla="val 2700000"/>
              <a:gd name="adj2" fmla="val 16020585"/>
            </a:avLst>
          </a:prstGeom>
          <a:solidFill>
            <a:srgbClr val="E4D73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65" y="4146186"/>
            <a:ext cx="2760244" cy="171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607" y="1380724"/>
            <a:ext cx="542591" cy="2164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165" y="906985"/>
            <a:ext cx="573074" cy="25971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" y="7014557"/>
            <a:ext cx="10439400" cy="547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/>
          <a:srcRect l="4664" t="7698" r="67638" b="82627"/>
          <a:stretch/>
        </p:blipFill>
        <p:spPr>
          <a:xfrm>
            <a:off x="324558" y="453969"/>
            <a:ext cx="2021901" cy="977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8860" y="6077204"/>
            <a:ext cx="1303338" cy="13033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51C202-D7A0-45E2-8450-FE3A5326BEDE}"/>
              </a:ext>
            </a:extLst>
          </p:cNvPr>
          <p:cNvSpPr txBox="1"/>
          <p:nvPr/>
        </p:nvSpPr>
        <p:spPr>
          <a:xfrm>
            <a:off x="-2588438" y="7105706"/>
            <a:ext cx="1137729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0745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аказ управління освіти і науки ТМР від 12.04.2023 № 101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98973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9 і 1 грань 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професійної майстерності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педагога НУШ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solidFill>
                  <a:prstClr val="black"/>
                </a:solidFill>
                <a:latin typeface="Arial Narrow" panose="020B0606020202030204" pitchFamily="34" charset="0"/>
              </a:rPr>
              <a:t>2 год</a:t>
            </a:r>
            <a:endParaRPr lang="x-none" sz="1475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485164" y="1469846"/>
            <a:ext cx="8218660" cy="13896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sz="843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6000" dirty="0">
                <a:ln>
                  <a:solidFill>
                    <a:prstClr val="white"/>
                  </a:solidFill>
                </a:ln>
                <a:solidFill>
                  <a:srgbClr val="5138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№14/73</a:t>
            </a:r>
            <a:endParaRPr lang="uk-UA" sz="60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>
                <a:solidFill>
                  <a:prstClr val="black"/>
                </a:solidFill>
              </a:rPr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689336" y="5533885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96"/>
          <a:stretch/>
        </p:blipFill>
        <p:spPr>
          <a:xfrm>
            <a:off x="3064157" y="585880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513898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7544" y="31233"/>
            <a:ext cx="10439400" cy="188850"/>
          </a:xfrm>
          <a:prstGeom prst="rect">
            <a:avLst/>
          </a:prstGeom>
          <a:solidFill>
            <a:srgbClr val="B5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srgbClr val="B991B9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0" y="239139"/>
            <a:ext cx="10439400" cy="112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prstClr val="white"/>
              </a:solidFill>
            </a:endParaRPr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845" y="6180287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1542822" y="2889272"/>
            <a:ext cx="56914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Максим’як</a:t>
            </a:r>
            <a:r>
              <a:rPr lang="uk-UA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Софія</a:t>
            </a:r>
            <a:endParaRPr lang="uk-UA" sz="4000" b="1" dirty="0">
              <a:solidFill>
                <a:srgbClr val="513898"/>
              </a:solidFill>
              <a:ea typeface="SimSun" panose="02010600030101010101" pitchFamily="2" charset="-122"/>
            </a:endParaRPr>
          </a:p>
        </p:txBody>
      </p:sp>
      <p:sp>
        <p:nvSpPr>
          <p:cNvPr id="15" name="Хорда 14"/>
          <p:cNvSpPr/>
          <p:nvPr/>
        </p:nvSpPr>
        <p:spPr>
          <a:xfrm rot="1463395">
            <a:off x="7330152" y="2911213"/>
            <a:ext cx="4579624" cy="4459790"/>
          </a:xfrm>
          <a:prstGeom prst="chord">
            <a:avLst>
              <a:gd name="adj1" fmla="val 2700000"/>
              <a:gd name="adj2" fmla="val 16020585"/>
            </a:avLst>
          </a:prstGeom>
          <a:solidFill>
            <a:srgbClr val="E4D73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65" y="4146186"/>
            <a:ext cx="2760244" cy="171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607" y="1380724"/>
            <a:ext cx="542591" cy="2164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165" y="906985"/>
            <a:ext cx="573074" cy="25971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" y="7014557"/>
            <a:ext cx="10439400" cy="547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/>
          <a:srcRect l="4664" t="7698" r="67638" b="82627"/>
          <a:stretch/>
        </p:blipFill>
        <p:spPr>
          <a:xfrm>
            <a:off x="324558" y="453969"/>
            <a:ext cx="2021901" cy="977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8860" y="6077204"/>
            <a:ext cx="1303338" cy="13033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51C202-D7A0-45E2-8450-FE3A5326BEDE}"/>
              </a:ext>
            </a:extLst>
          </p:cNvPr>
          <p:cNvSpPr txBox="1"/>
          <p:nvPr/>
        </p:nvSpPr>
        <p:spPr>
          <a:xfrm>
            <a:off x="-2588438" y="7105706"/>
            <a:ext cx="1137729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0745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аказ управління освіти і науки ТМР від 12.04.2023 № 101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36999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9 і 1 грань 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професійної майстерності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педагога НУШ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solidFill>
                  <a:prstClr val="black"/>
                </a:solidFill>
                <a:latin typeface="Arial Narrow" panose="020B0606020202030204" pitchFamily="34" charset="0"/>
              </a:rPr>
              <a:t>2 год</a:t>
            </a:r>
            <a:endParaRPr lang="x-none" sz="1475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485164" y="1469846"/>
            <a:ext cx="8169865" cy="13896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sz="843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6000" dirty="0">
                <a:ln>
                  <a:solidFill>
                    <a:prstClr val="white"/>
                  </a:solidFill>
                </a:ln>
                <a:solidFill>
                  <a:srgbClr val="5138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№14/74</a:t>
            </a:r>
            <a:endParaRPr lang="uk-UA" sz="60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>
                <a:solidFill>
                  <a:prstClr val="black"/>
                </a:solidFill>
              </a:rPr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689336" y="5533885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96"/>
          <a:stretch/>
        </p:blipFill>
        <p:spPr>
          <a:xfrm>
            <a:off x="3064157" y="585880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513898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7544" y="31233"/>
            <a:ext cx="10439400" cy="188850"/>
          </a:xfrm>
          <a:prstGeom prst="rect">
            <a:avLst/>
          </a:prstGeom>
          <a:solidFill>
            <a:srgbClr val="B5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srgbClr val="B991B9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0" y="239139"/>
            <a:ext cx="10439400" cy="112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prstClr val="white"/>
              </a:solidFill>
            </a:endParaRPr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845" y="6180287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1542822" y="2889272"/>
            <a:ext cx="56914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Пенкальська Руслана</a:t>
            </a:r>
            <a:endParaRPr lang="uk-UA" sz="4000" b="1" dirty="0">
              <a:solidFill>
                <a:srgbClr val="513898"/>
              </a:solidFill>
              <a:ea typeface="SimSun" panose="02010600030101010101" pitchFamily="2" charset="-122"/>
            </a:endParaRPr>
          </a:p>
        </p:txBody>
      </p:sp>
      <p:sp>
        <p:nvSpPr>
          <p:cNvPr id="15" name="Хорда 14"/>
          <p:cNvSpPr/>
          <p:nvPr/>
        </p:nvSpPr>
        <p:spPr>
          <a:xfrm rot="1463395">
            <a:off x="7330152" y="2911213"/>
            <a:ext cx="4579624" cy="4459790"/>
          </a:xfrm>
          <a:prstGeom prst="chord">
            <a:avLst>
              <a:gd name="adj1" fmla="val 2700000"/>
              <a:gd name="adj2" fmla="val 16020585"/>
            </a:avLst>
          </a:prstGeom>
          <a:solidFill>
            <a:srgbClr val="E4D73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65" y="4146186"/>
            <a:ext cx="2760244" cy="171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607" y="1380724"/>
            <a:ext cx="542591" cy="2164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165" y="906985"/>
            <a:ext cx="573074" cy="25971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" y="7014557"/>
            <a:ext cx="10439400" cy="547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/>
          <a:srcRect l="4664" t="7698" r="67638" b="82627"/>
          <a:stretch/>
        </p:blipFill>
        <p:spPr>
          <a:xfrm>
            <a:off x="324558" y="453969"/>
            <a:ext cx="2021901" cy="977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8860" y="6077204"/>
            <a:ext cx="1303338" cy="13033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51C202-D7A0-45E2-8450-FE3A5326BEDE}"/>
              </a:ext>
            </a:extLst>
          </p:cNvPr>
          <p:cNvSpPr txBox="1"/>
          <p:nvPr/>
        </p:nvSpPr>
        <p:spPr>
          <a:xfrm>
            <a:off x="-2588438" y="7105706"/>
            <a:ext cx="1137729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0745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аказ управління освіти і науки ТМР від 12.04.2023 № 101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79878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9 і 1 грань 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професійної майстерності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педагога НУШ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solidFill>
                  <a:prstClr val="black"/>
                </a:solidFill>
                <a:latin typeface="Arial Narrow" panose="020B0606020202030204" pitchFamily="34" charset="0"/>
              </a:rPr>
              <a:t>2 год</a:t>
            </a:r>
            <a:endParaRPr lang="x-none" sz="1475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485164" y="1469846"/>
            <a:ext cx="8214108" cy="13896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sz="843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6000" dirty="0">
                <a:ln>
                  <a:solidFill>
                    <a:prstClr val="white"/>
                  </a:solidFill>
                </a:ln>
                <a:solidFill>
                  <a:srgbClr val="5138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№14/75</a:t>
            </a:r>
            <a:endParaRPr lang="uk-UA" sz="60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>
                <a:solidFill>
                  <a:prstClr val="black"/>
                </a:solidFill>
              </a:rPr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689336" y="5533885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96"/>
          <a:stretch/>
        </p:blipFill>
        <p:spPr>
          <a:xfrm>
            <a:off x="3064157" y="585880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513898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7544" y="31233"/>
            <a:ext cx="10439400" cy="188850"/>
          </a:xfrm>
          <a:prstGeom prst="rect">
            <a:avLst/>
          </a:prstGeom>
          <a:solidFill>
            <a:srgbClr val="B5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srgbClr val="B991B9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0" y="239139"/>
            <a:ext cx="10439400" cy="112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prstClr val="white"/>
              </a:solidFill>
            </a:endParaRPr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845" y="6180287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1542822" y="2889272"/>
            <a:ext cx="56914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Яськів Галина</a:t>
            </a:r>
            <a:endParaRPr lang="uk-UA" sz="4000" b="1" dirty="0">
              <a:solidFill>
                <a:srgbClr val="513898"/>
              </a:solidFill>
              <a:ea typeface="SimSun" panose="02010600030101010101" pitchFamily="2" charset="-122"/>
            </a:endParaRPr>
          </a:p>
        </p:txBody>
      </p:sp>
      <p:sp>
        <p:nvSpPr>
          <p:cNvPr id="15" name="Хорда 14"/>
          <p:cNvSpPr/>
          <p:nvPr/>
        </p:nvSpPr>
        <p:spPr>
          <a:xfrm rot="1463395">
            <a:off x="7330152" y="2911213"/>
            <a:ext cx="4579624" cy="4459790"/>
          </a:xfrm>
          <a:prstGeom prst="chord">
            <a:avLst>
              <a:gd name="adj1" fmla="val 2700000"/>
              <a:gd name="adj2" fmla="val 16020585"/>
            </a:avLst>
          </a:prstGeom>
          <a:solidFill>
            <a:srgbClr val="E4D73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65" y="4146186"/>
            <a:ext cx="2760244" cy="171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607" y="1380724"/>
            <a:ext cx="542591" cy="2164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165" y="906985"/>
            <a:ext cx="573074" cy="25971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" y="7014557"/>
            <a:ext cx="10439400" cy="547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/>
          <a:srcRect l="4664" t="7698" r="67638" b="82627"/>
          <a:stretch/>
        </p:blipFill>
        <p:spPr>
          <a:xfrm>
            <a:off x="324558" y="453969"/>
            <a:ext cx="2021901" cy="977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8860" y="6077204"/>
            <a:ext cx="1303338" cy="13033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51C202-D7A0-45E2-8450-FE3A5326BEDE}"/>
              </a:ext>
            </a:extLst>
          </p:cNvPr>
          <p:cNvSpPr txBox="1"/>
          <p:nvPr/>
        </p:nvSpPr>
        <p:spPr>
          <a:xfrm>
            <a:off x="-2588438" y="7105706"/>
            <a:ext cx="1137729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0745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аказ управління освіти і науки ТМР від 12.04.2023 № 101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1004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9 і 1 грань 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професійної майстерності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педагога НУШ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solidFill>
                  <a:prstClr val="black"/>
                </a:solidFill>
                <a:latin typeface="Arial Narrow" panose="020B0606020202030204" pitchFamily="34" charset="0"/>
              </a:rPr>
              <a:t>2 год</a:t>
            </a:r>
            <a:endParaRPr lang="x-none" sz="1475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485164" y="1469846"/>
            <a:ext cx="8217314" cy="13896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sz="843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6000" dirty="0">
                <a:ln>
                  <a:solidFill>
                    <a:prstClr val="white"/>
                  </a:solidFill>
                </a:ln>
                <a:solidFill>
                  <a:srgbClr val="5138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№14/76</a:t>
            </a:r>
            <a:endParaRPr lang="uk-UA" sz="60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>
                <a:solidFill>
                  <a:prstClr val="black"/>
                </a:solidFill>
              </a:rPr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689336" y="5533885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96"/>
          <a:stretch/>
        </p:blipFill>
        <p:spPr>
          <a:xfrm>
            <a:off x="3064157" y="585880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513898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7544" y="31233"/>
            <a:ext cx="10439400" cy="188850"/>
          </a:xfrm>
          <a:prstGeom prst="rect">
            <a:avLst/>
          </a:prstGeom>
          <a:solidFill>
            <a:srgbClr val="B5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srgbClr val="B991B9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0" y="239139"/>
            <a:ext cx="10439400" cy="112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prstClr val="white"/>
              </a:solidFill>
            </a:endParaRPr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845" y="6180287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1542822" y="2889272"/>
            <a:ext cx="56914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Лебедєва Тетяна</a:t>
            </a:r>
            <a:endParaRPr lang="uk-UA" sz="4000" b="1" dirty="0">
              <a:solidFill>
                <a:srgbClr val="513898"/>
              </a:solidFill>
              <a:ea typeface="SimSun" panose="02010600030101010101" pitchFamily="2" charset="-122"/>
            </a:endParaRPr>
          </a:p>
        </p:txBody>
      </p:sp>
      <p:sp>
        <p:nvSpPr>
          <p:cNvPr id="15" name="Хорда 14"/>
          <p:cNvSpPr/>
          <p:nvPr/>
        </p:nvSpPr>
        <p:spPr>
          <a:xfrm rot="1463395">
            <a:off x="7330152" y="2911213"/>
            <a:ext cx="4579624" cy="4459790"/>
          </a:xfrm>
          <a:prstGeom prst="chord">
            <a:avLst>
              <a:gd name="adj1" fmla="val 2700000"/>
              <a:gd name="adj2" fmla="val 16020585"/>
            </a:avLst>
          </a:prstGeom>
          <a:solidFill>
            <a:srgbClr val="E4D73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65" y="4146186"/>
            <a:ext cx="2760244" cy="171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607" y="1380724"/>
            <a:ext cx="542591" cy="2164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165" y="906985"/>
            <a:ext cx="573074" cy="25971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" y="7014557"/>
            <a:ext cx="10439400" cy="547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/>
          <a:srcRect l="4664" t="7698" r="67638" b="82627"/>
          <a:stretch/>
        </p:blipFill>
        <p:spPr>
          <a:xfrm>
            <a:off x="324558" y="453969"/>
            <a:ext cx="2021901" cy="977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8860" y="6077204"/>
            <a:ext cx="1303338" cy="13033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51C202-D7A0-45E2-8450-FE3A5326BEDE}"/>
              </a:ext>
            </a:extLst>
          </p:cNvPr>
          <p:cNvSpPr txBox="1"/>
          <p:nvPr/>
        </p:nvSpPr>
        <p:spPr>
          <a:xfrm>
            <a:off x="-2588438" y="7105706"/>
            <a:ext cx="1137729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0745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аказ управління освіти і науки ТМР від 12.04.2023 № 101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69946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9 і 1 грань 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професійної майстерності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педагога НУШ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solidFill>
                  <a:prstClr val="black"/>
                </a:solidFill>
                <a:latin typeface="Arial Narrow" panose="020B0606020202030204" pitchFamily="34" charset="0"/>
              </a:rPr>
              <a:t>2 год</a:t>
            </a:r>
            <a:endParaRPr lang="x-none" sz="1475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485164" y="1469846"/>
            <a:ext cx="8115811" cy="13896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sz="843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6000" dirty="0">
                <a:ln>
                  <a:solidFill>
                    <a:prstClr val="white"/>
                  </a:solidFill>
                </a:ln>
                <a:solidFill>
                  <a:srgbClr val="5138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№14/77</a:t>
            </a:r>
            <a:endParaRPr lang="uk-UA" sz="60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>
                <a:solidFill>
                  <a:prstClr val="black"/>
                </a:solidFill>
              </a:rPr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689336" y="5533885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96"/>
          <a:stretch/>
        </p:blipFill>
        <p:spPr>
          <a:xfrm>
            <a:off x="3064157" y="585880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513898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7544" y="31233"/>
            <a:ext cx="10439400" cy="188850"/>
          </a:xfrm>
          <a:prstGeom prst="rect">
            <a:avLst/>
          </a:prstGeom>
          <a:solidFill>
            <a:srgbClr val="B5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srgbClr val="B991B9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0" y="239139"/>
            <a:ext cx="10439400" cy="112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prstClr val="white"/>
              </a:solidFill>
            </a:endParaRPr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845" y="6180287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1487183" y="2859457"/>
            <a:ext cx="56914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Снітовська</a:t>
            </a:r>
            <a:r>
              <a:rPr lang="uk-UA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Галина</a:t>
            </a:r>
            <a:endParaRPr lang="uk-UA" sz="4000" b="1" dirty="0">
              <a:solidFill>
                <a:srgbClr val="513898"/>
              </a:solidFill>
              <a:ea typeface="SimSun" panose="02010600030101010101" pitchFamily="2" charset="-122"/>
            </a:endParaRPr>
          </a:p>
        </p:txBody>
      </p:sp>
      <p:sp>
        <p:nvSpPr>
          <p:cNvPr id="15" name="Хорда 14"/>
          <p:cNvSpPr/>
          <p:nvPr/>
        </p:nvSpPr>
        <p:spPr>
          <a:xfrm rot="1463395">
            <a:off x="7330152" y="2911213"/>
            <a:ext cx="4579624" cy="4459790"/>
          </a:xfrm>
          <a:prstGeom prst="chord">
            <a:avLst>
              <a:gd name="adj1" fmla="val 2700000"/>
              <a:gd name="adj2" fmla="val 16020585"/>
            </a:avLst>
          </a:prstGeom>
          <a:solidFill>
            <a:srgbClr val="E4D73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65" y="4146186"/>
            <a:ext cx="2760244" cy="171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607" y="1380724"/>
            <a:ext cx="542591" cy="2164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165" y="906985"/>
            <a:ext cx="573074" cy="25971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" y="7014557"/>
            <a:ext cx="10439400" cy="547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/>
          <a:srcRect l="4664" t="7698" r="67638" b="82627"/>
          <a:stretch/>
        </p:blipFill>
        <p:spPr>
          <a:xfrm>
            <a:off x="324558" y="453969"/>
            <a:ext cx="2021901" cy="977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8860" y="6077204"/>
            <a:ext cx="1303338" cy="13033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51C202-D7A0-45E2-8450-FE3A5326BEDE}"/>
              </a:ext>
            </a:extLst>
          </p:cNvPr>
          <p:cNvSpPr txBox="1"/>
          <p:nvPr/>
        </p:nvSpPr>
        <p:spPr>
          <a:xfrm>
            <a:off x="-2588438" y="7105706"/>
            <a:ext cx="1137729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0745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аказ управління освіти і науки ТМР від 12.04.2023 № 101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9047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9 і 1 грань 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професійної майстерності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педагога НУШ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solidFill>
                  <a:prstClr val="black"/>
                </a:solidFill>
                <a:latin typeface="Arial Narrow" panose="020B0606020202030204" pitchFamily="34" charset="0"/>
              </a:rPr>
              <a:t>2 год</a:t>
            </a:r>
            <a:endParaRPr lang="x-none" sz="1475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485164" y="1469846"/>
            <a:ext cx="8212505" cy="13896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sz="843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6000" dirty="0">
                <a:ln>
                  <a:solidFill>
                    <a:prstClr val="white"/>
                  </a:solidFill>
                </a:ln>
                <a:solidFill>
                  <a:srgbClr val="5138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№14/78</a:t>
            </a:r>
            <a:endParaRPr lang="uk-UA" sz="60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>
                <a:solidFill>
                  <a:prstClr val="black"/>
                </a:solidFill>
              </a:rPr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689336" y="5533885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96"/>
          <a:stretch/>
        </p:blipFill>
        <p:spPr>
          <a:xfrm>
            <a:off x="3064157" y="585880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513898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7544" y="31233"/>
            <a:ext cx="10439400" cy="188850"/>
          </a:xfrm>
          <a:prstGeom prst="rect">
            <a:avLst/>
          </a:prstGeom>
          <a:solidFill>
            <a:srgbClr val="B5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srgbClr val="B991B9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0" y="239139"/>
            <a:ext cx="10439400" cy="112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prstClr val="white"/>
              </a:solidFill>
            </a:endParaRPr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845" y="6180287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1487183" y="2859457"/>
            <a:ext cx="56914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Давида Ольга</a:t>
            </a:r>
            <a:endParaRPr lang="uk-UA" sz="4000" b="1" dirty="0">
              <a:solidFill>
                <a:srgbClr val="513898"/>
              </a:solidFill>
              <a:ea typeface="SimSun" panose="02010600030101010101" pitchFamily="2" charset="-122"/>
            </a:endParaRPr>
          </a:p>
        </p:txBody>
      </p:sp>
      <p:sp>
        <p:nvSpPr>
          <p:cNvPr id="15" name="Хорда 14"/>
          <p:cNvSpPr/>
          <p:nvPr/>
        </p:nvSpPr>
        <p:spPr>
          <a:xfrm rot="1463395">
            <a:off x="7330152" y="2911213"/>
            <a:ext cx="4579624" cy="4459790"/>
          </a:xfrm>
          <a:prstGeom prst="chord">
            <a:avLst>
              <a:gd name="adj1" fmla="val 2700000"/>
              <a:gd name="adj2" fmla="val 16020585"/>
            </a:avLst>
          </a:prstGeom>
          <a:solidFill>
            <a:srgbClr val="E4D73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65" y="4146186"/>
            <a:ext cx="2760244" cy="171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607" y="1380724"/>
            <a:ext cx="542591" cy="2164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165" y="906985"/>
            <a:ext cx="573074" cy="25971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" y="7014557"/>
            <a:ext cx="10439400" cy="547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/>
          <a:srcRect l="4664" t="7698" r="67638" b="82627"/>
          <a:stretch/>
        </p:blipFill>
        <p:spPr>
          <a:xfrm>
            <a:off x="324558" y="453969"/>
            <a:ext cx="2021901" cy="977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8860" y="6077204"/>
            <a:ext cx="1303338" cy="13033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51C202-D7A0-45E2-8450-FE3A5326BEDE}"/>
              </a:ext>
            </a:extLst>
          </p:cNvPr>
          <p:cNvSpPr txBox="1"/>
          <p:nvPr/>
        </p:nvSpPr>
        <p:spPr>
          <a:xfrm>
            <a:off x="-2588438" y="7105706"/>
            <a:ext cx="1137729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0745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аказ управління освіти і науки ТМР від 12.04.2023 № 101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22281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9 і 1 грань 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професійної майстерності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педагога НУШ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solidFill>
                  <a:prstClr val="black"/>
                </a:solidFill>
                <a:latin typeface="Arial Narrow" panose="020B0606020202030204" pitchFamily="34" charset="0"/>
              </a:rPr>
              <a:t>2 год</a:t>
            </a:r>
            <a:endParaRPr lang="x-none" sz="1475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485164" y="1469846"/>
            <a:ext cx="8217314" cy="13896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sz="843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6000" dirty="0">
                <a:ln>
                  <a:solidFill>
                    <a:prstClr val="white"/>
                  </a:solidFill>
                </a:ln>
                <a:solidFill>
                  <a:srgbClr val="5138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№14/79</a:t>
            </a:r>
            <a:endParaRPr lang="uk-UA" sz="60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>
                <a:solidFill>
                  <a:prstClr val="black"/>
                </a:solidFill>
              </a:rPr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689336" y="5533885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96"/>
          <a:stretch/>
        </p:blipFill>
        <p:spPr>
          <a:xfrm>
            <a:off x="3064157" y="585880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513898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7544" y="31233"/>
            <a:ext cx="10439400" cy="188850"/>
          </a:xfrm>
          <a:prstGeom prst="rect">
            <a:avLst/>
          </a:prstGeom>
          <a:solidFill>
            <a:srgbClr val="B5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srgbClr val="B991B9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0" y="239139"/>
            <a:ext cx="10439400" cy="112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prstClr val="white"/>
              </a:solidFill>
            </a:endParaRPr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845" y="6180287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1487183" y="2859457"/>
            <a:ext cx="56914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Буката</a:t>
            </a:r>
            <a:r>
              <a:rPr lang="uk-UA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Оксана </a:t>
            </a:r>
            <a:endParaRPr lang="uk-UA" sz="4000" b="1" dirty="0">
              <a:solidFill>
                <a:srgbClr val="513898"/>
              </a:solidFill>
              <a:ea typeface="SimSun" panose="02010600030101010101" pitchFamily="2" charset="-122"/>
            </a:endParaRPr>
          </a:p>
        </p:txBody>
      </p:sp>
      <p:sp>
        <p:nvSpPr>
          <p:cNvPr id="15" name="Хорда 14"/>
          <p:cNvSpPr/>
          <p:nvPr/>
        </p:nvSpPr>
        <p:spPr>
          <a:xfrm rot="1463395">
            <a:off x="7330152" y="2911213"/>
            <a:ext cx="4579624" cy="4459790"/>
          </a:xfrm>
          <a:prstGeom prst="chord">
            <a:avLst>
              <a:gd name="adj1" fmla="val 2700000"/>
              <a:gd name="adj2" fmla="val 16020585"/>
            </a:avLst>
          </a:prstGeom>
          <a:solidFill>
            <a:srgbClr val="E4D73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65" y="4146186"/>
            <a:ext cx="2760244" cy="171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607" y="1380724"/>
            <a:ext cx="542591" cy="2164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165" y="906985"/>
            <a:ext cx="573074" cy="25971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" y="7014557"/>
            <a:ext cx="10439400" cy="547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/>
          <a:srcRect l="4664" t="7698" r="67638" b="82627"/>
          <a:stretch/>
        </p:blipFill>
        <p:spPr>
          <a:xfrm>
            <a:off x="324558" y="453969"/>
            <a:ext cx="2021901" cy="977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8860" y="6077204"/>
            <a:ext cx="1303338" cy="13033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51C202-D7A0-45E2-8450-FE3A5326BEDE}"/>
              </a:ext>
            </a:extLst>
          </p:cNvPr>
          <p:cNvSpPr txBox="1"/>
          <p:nvPr/>
        </p:nvSpPr>
        <p:spPr>
          <a:xfrm>
            <a:off x="-2588438" y="7105706"/>
            <a:ext cx="1137729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0745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аказ управління освіти і науки ТМР від 12.04.2023 № 101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058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9 і 1 грань 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професійної майстерності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педагога НУШ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solidFill>
                  <a:prstClr val="black"/>
                </a:solidFill>
                <a:latin typeface="Arial Narrow" panose="020B0606020202030204" pitchFamily="34" charset="0"/>
              </a:rPr>
              <a:t>2 год</a:t>
            </a:r>
            <a:endParaRPr lang="x-none" sz="1475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7911140" cy="13896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sz="843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6000" dirty="0">
                <a:ln>
                  <a:solidFill>
                    <a:prstClr val="white"/>
                  </a:solidFill>
                </a:ln>
                <a:solidFill>
                  <a:srgbClr val="5138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№14/8</a:t>
            </a:r>
            <a:endParaRPr lang="uk-UA" sz="60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>
                <a:solidFill>
                  <a:prstClr val="black"/>
                </a:solidFill>
              </a:rPr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689336" y="5533885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96"/>
          <a:stretch/>
        </p:blipFill>
        <p:spPr>
          <a:xfrm>
            <a:off x="3064157" y="585880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513898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7544" y="31233"/>
            <a:ext cx="10439400" cy="188850"/>
          </a:xfrm>
          <a:prstGeom prst="rect">
            <a:avLst/>
          </a:prstGeom>
          <a:solidFill>
            <a:srgbClr val="B5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srgbClr val="B991B9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0" y="239139"/>
            <a:ext cx="10439400" cy="112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prstClr val="white"/>
              </a:solidFill>
            </a:endParaRPr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807" y="6221428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1512245" y="2889272"/>
            <a:ext cx="38139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Нікуліна Вікторія</a:t>
            </a:r>
            <a:endParaRPr lang="uk-UA" sz="4000" b="1" dirty="0">
              <a:solidFill>
                <a:srgbClr val="513898"/>
              </a:solidFill>
              <a:ea typeface="SimSun" panose="02010600030101010101" pitchFamily="2" charset="-122"/>
            </a:endParaRPr>
          </a:p>
        </p:txBody>
      </p:sp>
      <p:sp>
        <p:nvSpPr>
          <p:cNvPr id="15" name="Хорда 14"/>
          <p:cNvSpPr/>
          <p:nvPr/>
        </p:nvSpPr>
        <p:spPr>
          <a:xfrm rot="1463395">
            <a:off x="7330152" y="2911213"/>
            <a:ext cx="4579624" cy="4459790"/>
          </a:xfrm>
          <a:prstGeom prst="chord">
            <a:avLst>
              <a:gd name="adj1" fmla="val 2700000"/>
              <a:gd name="adj2" fmla="val 16020585"/>
            </a:avLst>
          </a:prstGeom>
          <a:solidFill>
            <a:srgbClr val="E4D73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65" y="4146186"/>
            <a:ext cx="2760244" cy="171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607" y="1380724"/>
            <a:ext cx="542591" cy="2164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165" y="906985"/>
            <a:ext cx="573074" cy="25971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" y="7014557"/>
            <a:ext cx="10439400" cy="547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/>
          <a:srcRect l="4664" t="7698" r="67638" b="82627"/>
          <a:stretch/>
        </p:blipFill>
        <p:spPr>
          <a:xfrm>
            <a:off x="324558" y="453969"/>
            <a:ext cx="2021901" cy="977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8860" y="6077204"/>
            <a:ext cx="1303338" cy="13033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51C202-D7A0-45E2-8450-FE3A5326BEDE}"/>
              </a:ext>
            </a:extLst>
          </p:cNvPr>
          <p:cNvSpPr txBox="1"/>
          <p:nvPr/>
        </p:nvSpPr>
        <p:spPr>
          <a:xfrm>
            <a:off x="-2588438" y="7105706"/>
            <a:ext cx="1137729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0745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аказ управління освіти і науки ТМР від 12.04.2023 № 101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54986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9 і 1 грань 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професійної майстерності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педагога НУШ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solidFill>
                  <a:prstClr val="black"/>
                </a:solidFill>
                <a:latin typeface="Arial Narrow" panose="020B0606020202030204" pitchFamily="34" charset="0"/>
              </a:rPr>
              <a:t>2 год</a:t>
            </a:r>
            <a:endParaRPr lang="x-none" sz="1475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485164" y="1469846"/>
            <a:ext cx="8323112" cy="13896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sz="843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6000" dirty="0">
                <a:ln>
                  <a:solidFill>
                    <a:prstClr val="white"/>
                  </a:solidFill>
                </a:ln>
                <a:solidFill>
                  <a:srgbClr val="5138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№14/80</a:t>
            </a:r>
            <a:endParaRPr lang="uk-UA" sz="60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>
                <a:solidFill>
                  <a:prstClr val="black"/>
                </a:solidFill>
              </a:rPr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689336" y="5533885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96"/>
          <a:stretch/>
        </p:blipFill>
        <p:spPr>
          <a:xfrm>
            <a:off x="3064157" y="585880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513898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7544" y="31233"/>
            <a:ext cx="10439400" cy="188850"/>
          </a:xfrm>
          <a:prstGeom prst="rect">
            <a:avLst/>
          </a:prstGeom>
          <a:solidFill>
            <a:srgbClr val="B5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srgbClr val="B991B9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0" y="239139"/>
            <a:ext cx="10439400" cy="112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prstClr val="white"/>
              </a:solidFill>
            </a:endParaRPr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845" y="6180287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1487183" y="2859457"/>
            <a:ext cx="56914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Мричко</a:t>
            </a:r>
            <a:r>
              <a:rPr lang="uk-UA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Галина </a:t>
            </a:r>
            <a:endParaRPr lang="uk-UA" sz="4000" b="1" dirty="0">
              <a:solidFill>
                <a:srgbClr val="513898"/>
              </a:solidFill>
              <a:ea typeface="SimSun" panose="02010600030101010101" pitchFamily="2" charset="-122"/>
            </a:endParaRPr>
          </a:p>
        </p:txBody>
      </p:sp>
      <p:sp>
        <p:nvSpPr>
          <p:cNvPr id="15" name="Хорда 14"/>
          <p:cNvSpPr/>
          <p:nvPr/>
        </p:nvSpPr>
        <p:spPr>
          <a:xfrm rot="1463395">
            <a:off x="7330152" y="2911213"/>
            <a:ext cx="4579624" cy="4459790"/>
          </a:xfrm>
          <a:prstGeom prst="chord">
            <a:avLst>
              <a:gd name="adj1" fmla="val 2700000"/>
              <a:gd name="adj2" fmla="val 16020585"/>
            </a:avLst>
          </a:prstGeom>
          <a:solidFill>
            <a:srgbClr val="E4D73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65" y="4146186"/>
            <a:ext cx="2760244" cy="171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607" y="1380724"/>
            <a:ext cx="542591" cy="2164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165" y="906985"/>
            <a:ext cx="573074" cy="25971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" y="7014557"/>
            <a:ext cx="10439400" cy="547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/>
          <a:srcRect l="4664" t="7698" r="67638" b="82627"/>
          <a:stretch/>
        </p:blipFill>
        <p:spPr>
          <a:xfrm>
            <a:off x="324558" y="453969"/>
            <a:ext cx="2021901" cy="977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8860" y="6077204"/>
            <a:ext cx="1303338" cy="13033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51C202-D7A0-45E2-8450-FE3A5326BEDE}"/>
              </a:ext>
            </a:extLst>
          </p:cNvPr>
          <p:cNvSpPr txBox="1"/>
          <p:nvPr/>
        </p:nvSpPr>
        <p:spPr>
          <a:xfrm>
            <a:off x="-2588438" y="7105706"/>
            <a:ext cx="1137729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0745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аказ управління освіти і науки ТМР від 12.04.2023 № 101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10040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9 і 1 грань 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професійної майстерності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педагога НУШ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solidFill>
                  <a:prstClr val="black"/>
                </a:solidFill>
                <a:latin typeface="Arial Narrow" panose="020B0606020202030204" pitchFamily="34" charset="0"/>
              </a:rPr>
              <a:t>2 год</a:t>
            </a:r>
            <a:endParaRPr lang="x-none" sz="1475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485164" y="1469846"/>
            <a:ext cx="8204490" cy="13896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sz="843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6000" dirty="0">
                <a:ln>
                  <a:solidFill>
                    <a:prstClr val="white"/>
                  </a:solidFill>
                </a:ln>
                <a:solidFill>
                  <a:srgbClr val="5138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№14/81</a:t>
            </a:r>
            <a:endParaRPr lang="uk-UA" sz="60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>
                <a:solidFill>
                  <a:prstClr val="black"/>
                </a:solidFill>
              </a:rPr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689336" y="5533885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96"/>
          <a:stretch/>
        </p:blipFill>
        <p:spPr>
          <a:xfrm>
            <a:off x="3064157" y="585880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513898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7544" y="31233"/>
            <a:ext cx="10439400" cy="188850"/>
          </a:xfrm>
          <a:prstGeom prst="rect">
            <a:avLst/>
          </a:prstGeom>
          <a:solidFill>
            <a:srgbClr val="B5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srgbClr val="B991B9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0" y="239139"/>
            <a:ext cx="10439400" cy="112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prstClr val="white"/>
              </a:solidFill>
            </a:endParaRPr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845" y="6180287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1487183" y="2859457"/>
            <a:ext cx="56914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Юрин Світлана</a:t>
            </a:r>
            <a:endParaRPr lang="uk-UA" sz="4000" b="1" dirty="0">
              <a:solidFill>
                <a:srgbClr val="513898"/>
              </a:solidFill>
              <a:ea typeface="SimSun" panose="02010600030101010101" pitchFamily="2" charset="-122"/>
            </a:endParaRPr>
          </a:p>
        </p:txBody>
      </p:sp>
      <p:sp>
        <p:nvSpPr>
          <p:cNvPr id="15" name="Хорда 14"/>
          <p:cNvSpPr/>
          <p:nvPr/>
        </p:nvSpPr>
        <p:spPr>
          <a:xfrm rot="1463395">
            <a:off x="7330152" y="2911213"/>
            <a:ext cx="4579624" cy="4459790"/>
          </a:xfrm>
          <a:prstGeom prst="chord">
            <a:avLst>
              <a:gd name="adj1" fmla="val 2700000"/>
              <a:gd name="adj2" fmla="val 16020585"/>
            </a:avLst>
          </a:prstGeom>
          <a:solidFill>
            <a:srgbClr val="E4D73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65" y="4146186"/>
            <a:ext cx="2760244" cy="171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607" y="1380724"/>
            <a:ext cx="542591" cy="2164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165" y="906985"/>
            <a:ext cx="573074" cy="25971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" y="7014557"/>
            <a:ext cx="10439400" cy="547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/>
          <a:srcRect l="4664" t="7698" r="67638" b="82627"/>
          <a:stretch/>
        </p:blipFill>
        <p:spPr>
          <a:xfrm>
            <a:off x="324558" y="453969"/>
            <a:ext cx="2021901" cy="977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8860" y="6077204"/>
            <a:ext cx="1303338" cy="13033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51C202-D7A0-45E2-8450-FE3A5326BEDE}"/>
              </a:ext>
            </a:extLst>
          </p:cNvPr>
          <p:cNvSpPr txBox="1"/>
          <p:nvPr/>
        </p:nvSpPr>
        <p:spPr>
          <a:xfrm>
            <a:off x="-2588438" y="7105706"/>
            <a:ext cx="1137729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0745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аказ управління освіти і науки ТМР від 12.04.2023 № 101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8556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9 і 1 грань 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професійної майстерності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педагога НУШ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solidFill>
                  <a:prstClr val="black"/>
                </a:solidFill>
                <a:latin typeface="Arial Narrow" panose="020B0606020202030204" pitchFamily="34" charset="0"/>
              </a:rPr>
              <a:t>2 год</a:t>
            </a:r>
            <a:endParaRPr lang="x-none" sz="1475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485164" y="1469846"/>
            <a:ext cx="8297464" cy="13896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sz="843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6000" dirty="0">
                <a:ln>
                  <a:solidFill>
                    <a:prstClr val="white"/>
                  </a:solidFill>
                </a:ln>
                <a:solidFill>
                  <a:srgbClr val="5138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№14/82</a:t>
            </a:r>
            <a:endParaRPr lang="uk-UA" sz="60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>
                <a:solidFill>
                  <a:prstClr val="black"/>
                </a:solidFill>
              </a:rPr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689336" y="5533885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96"/>
          <a:stretch/>
        </p:blipFill>
        <p:spPr>
          <a:xfrm>
            <a:off x="3064157" y="585880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513898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7544" y="31233"/>
            <a:ext cx="10439400" cy="188850"/>
          </a:xfrm>
          <a:prstGeom prst="rect">
            <a:avLst/>
          </a:prstGeom>
          <a:solidFill>
            <a:srgbClr val="B5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srgbClr val="B991B9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0" y="239139"/>
            <a:ext cx="10439400" cy="112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prstClr val="white"/>
              </a:solidFill>
            </a:endParaRPr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845" y="6180287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1487183" y="2859457"/>
            <a:ext cx="56914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Цідило Ольга </a:t>
            </a:r>
            <a:endParaRPr lang="uk-UA" sz="4000" b="1" dirty="0">
              <a:solidFill>
                <a:srgbClr val="513898"/>
              </a:solidFill>
              <a:ea typeface="SimSun" panose="02010600030101010101" pitchFamily="2" charset="-122"/>
            </a:endParaRPr>
          </a:p>
        </p:txBody>
      </p:sp>
      <p:sp>
        <p:nvSpPr>
          <p:cNvPr id="15" name="Хорда 14"/>
          <p:cNvSpPr/>
          <p:nvPr/>
        </p:nvSpPr>
        <p:spPr>
          <a:xfrm rot="1463395">
            <a:off x="7330152" y="2911213"/>
            <a:ext cx="4579624" cy="4459790"/>
          </a:xfrm>
          <a:prstGeom prst="chord">
            <a:avLst>
              <a:gd name="adj1" fmla="val 2700000"/>
              <a:gd name="adj2" fmla="val 16020585"/>
            </a:avLst>
          </a:prstGeom>
          <a:solidFill>
            <a:srgbClr val="E4D73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65" y="4146186"/>
            <a:ext cx="2760244" cy="171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607" y="1380724"/>
            <a:ext cx="542591" cy="2164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165" y="906985"/>
            <a:ext cx="573074" cy="25971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" y="7014557"/>
            <a:ext cx="10439400" cy="547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/>
          <a:srcRect l="4664" t="7698" r="67638" b="82627"/>
          <a:stretch/>
        </p:blipFill>
        <p:spPr>
          <a:xfrm>
            <a:off x="324558" y="453969"/>
            <a:ext cx="2021901" cy="977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8860" y="6077204"/>
            <a:ext cx="1303338" cy="13033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51C202-D7A0-45E2-8450-FE3A5326BEDE}"/>
              </a:ext>
            </a:extLst>
          </p:cNvPr>
          <p:cNvSpPr txBox="1"/>
          <p:nvPr/>
        </p:nvSpPr>
        <p:spPr>
          <a:xfrm>
            <a:off x="-2588438" y="7105706"/>
            <a:ext cx="1137729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0745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аказ управління освіти і науки ТМР від 12.04.2023 № 101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156142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9 і 1 грань 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професійної майстерності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педагога НУШ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solidFill>
                  <a:prstClr val="black"/>
                </a:solidFill>
                <a:latin typeface="Arial Narrow" panose="020B0606020202030204" pitchFamily="34" charset="0"/>
              </a:rPr>
              <a:t>2 год</a:t>
            </a:r>
            <a:endParaRPr lang="x-none" sz="1475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485164" y="1469846"/>
            <a:ext cx="8297464" cy="13896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sz="843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6000" dirty="0">
                <a:ln>
                  <a:solidFill>
                    <a:prstClr val="white"/>
                  </a:solidFill>
                </a:ln>
                <a:solidFill>
                  <a:srgbClr val="5138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№14/83</a:t>
            </a:r>
            <a:endParaRPr lang="uk-UA" sz="60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>
                <a:solidFill>
                  <a:prstClr val="black"/>
                </a:solidFill>
              </a:rPr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689336" y="5533885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96"/>
          <a:stretch/>
        </p:blipFill>
        <p:spPr>
          <a:xfrm>
            <a:off x="3064157" y="585880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513898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7544" y="31233"/>
            <a:ext cx="10439400" cy="188850"/>
          </a:xfrm>
          <a:prstGeom prst="rect">
            <a:avLst/>
          </a:prstGeom>
          <a:solidFill>
            <a:srgbClr val="B5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srgbClr val="B991B9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0" y="239139"/>
            <a:ext cx="10439400" cy="112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prstClr val="white"/>
              </a:solidFill>
            </a:endParaRPr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845" y="6180287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1487183" y="2859457"/>
            <a:ext cx="56914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Солтис Тетяна </a:t>
            </a:r>
            <a:endParaRPr lang="uk-UA" sz="4000" b="1" dirty="0">
              <a:solidFill>
                <a:srgbClr val="513898"/>
              </a:solidFill>
              <a:ea typeface="SimSun" panose="02010600030101010101" pitchFamily="2" charset="-122"/>
            </a:endParaRPr>
          </a:p>
        </p:txBody>
      </p:sp>
      <p:sp>
        <p:nvSpPr>
          <p:cNvPr id="15" name="Хорда 14"/>
          <p:cNvSpPr/>
          <p:nvPr/>
        </p:nvSpPr>
        <p:spPr>
          <a:xfrm rot="1463395">
            <a:off x="7330152" y="2911213"/>
            <a:ext cx="4579624" cy="4459790"/>
          </a:xfrm>
          <a:prstGeom prst="chord">
            <a:avLst>
              <a:gd name="adj1" fmla="val 2700000"/>
              <a:gd name="adj2" fmla="val 16020585"/>
            </a:avLst>
          </a:prstGeom>
          <a:solidFill>
            <a:srgbClr val="E4D73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65" y="4146186"/>
            <a:ext cx="2760244" cy="171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607" y="1380724"/>
            <a:ext cx="542591" cy="2164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165" y="906985"/>
            <a:ext cx="573074" cy="25971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" y="7014557"/>
            <a:ext cx="10439400" cy="547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/>
          <a:srcRect l="4664" t="7698" r="67638" b="82627"/>
          <a:stretch/>
        </p:blipFill>
        <p:spPr>
          <a:xfrm>
            <a:off x="324558" y="453969"/>
            <a:ext cx="2021901" cy="977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8860" y="6077204"/>
            <a:ext cx="1303338" cy="13033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51C202-D7A0-45E2-8450-FE3A5326BEDE}"/>
              </a:ext>
            </a:extLst>
          </p:cNvPr>
          <p:cNvSpPr txBox="1"/>
          <p:nvPr/>
        </p:nvSpPr>
        <p:spPr>
          <a:xfrm>
            <a:off x="-2588438" y="7105706"/>
            <a:ext cx="1137729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0745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аказ управління освіти і науки ТМР від 12.04.2023 № 101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72959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9 і 1 грань 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професійної майстерності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педагога НУШ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solidFill>
                  <a:prstClr val="black"/>
                </a:solidFill>
                <a:latin typeface="Arial Narrow" panose="020B0606020202030204" pitchFamily="34" charset="0"/>
              </a:rPr>
              <a:t>2 год</a:t>
            </a:r>
            <a:endParaRPr lang="x-none" sz="1475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485164" y="1469846"/>
            <a:ext cx="8295861" cy="13896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sz="843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6000" dirty="0">
                <a:ln>
                  <a:solidFill>
                    <a:prstClr val="white"/>
                  </a:solidFill>
                </a:ln>
                <a:solidFill>
                  <a:srgbClr val="5138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№14/84</a:t>
            </a:r>
            <a:endParaRPr lang="uk-UA" sz="60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>
                <a:solidFill>
                  <a:prstClr val="black"/>
                </a:solidFill>
              </a:rPr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689336" y="5533885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96"/>
          <a:stretch/>
        </p:blipFill>
        <p:spPr>
          <a:xfrm>
            <a:off x="3064157" y="585880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513898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7544" y="31233"/>
            <a:ext cx="10439400" cy="188850"/>
          </a:xfrm>
          <a:prstGeom prst="rect">
            <a:avLst/>
          </a:prstGeom>
          <a:solidFill>
            <a:srgbClr val="B5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srgbClr val="B991B9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0" y="239139"/>
            <a:ext cx="10439400" cy="112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prstClr val="white"/>
              </a:solidFill>
            </a:endParaRPr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845" y="6180287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1487183" y="2859457"/>
            <a:ext cx="56914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Савінцева</a:t>
            </a:r>
            <a:r>
              <a:rPr lang="uk-UA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Людмила</a:t>
            </a:r>
            <a:endParaRPr lang="uk-UA" sz="4000" b="1" dirty="0">
              <a:solidFill>
                <a:srgbClr val="513898"/>
              </a:solidFill>
              <a:ea typeface="SimSun" panose="02010600030101010101" pitchFamily="2" charset="-122"/>
            </a:endParaRPr>
          </a:p>
        </p:txBody>
      </p:sp>
      <p:sp>
        <p:nvSpPr>
          <p:cNvPr id="15" name="Хорда 14"/>
          <p:cNvSpPr/>
          <p:nvPr/>
        </p:nvSpPr>
        <p:spPr>
          <a:xfrm rot="1463395">
            <a:off x="7330152" y="2911213"/>
            <a:ext cx="4579624" cy="4459790"/>
          </a:xfrm>
          <a:prstGeom prst="chord">
            <a:avLst>
              <a:gd name="adj1" fmla="val 2700000"/>
              <a:gd name="adj2" fmla="val 16020585"/>
            </a:avLst>
          </a:prstGeom>
          <a:solidFill>
            <a:srgbClr val="E4D73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65" y="4146186"/>
            <a:ext cx="2760244" cy="171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607" y="1380724"/>
            <a:ext cx="542591" cy="2164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165" y="906985"/>
            <a:ext cx="573074" cy="25971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" y="7014557"/>
            <a:ext cx="10439400" cy="547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/>
          <a:srcRect l="4664" t="7698" r="67638" b="82627"/>
          <a:stretch/>
        </p:blipFill>
        <p:spPr>
          <a:xfrm>
            <a:off x="324558" y="453969"/>
            <a:ext cx="2021901" cy="977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8860" y="6077204"/>
            <a:ext cx="1303338" cy="13033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51C202-D7A0-45E2-8450-FE3A5326BEDE}"/>
              </a:ext>
            </a:extLst>
          </p:cNvPr>
          <p:cNvSpPr txBox="1"/>
          <p:nvPr/>
        </p:nvSpPr>
        <p:spPr>
          <a:xfrm>
            <a:off x="-2588438" y="7105706"/>
            <a:ext cx="1137729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0745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аказ управління освіти і науки ТМР від 12.04.2023 № 101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05402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9 і 1 грань 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професійної майстерності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педагога НУШ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solidFill>
                  <a:prstClr val="black"/>
                </a:solidFill>
                <a:latin typeface="Arial Narrow" panose="020B0606020202030204" pitchFamily="34" charset="0"/>
              </a:rPr>
              <a:t>2 год</a:t>
            </a:r>
            <a:endParaRPr lang="x-none" sz="1475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419125" y="1469846"/>
            <a:ext cx="8324715" cy="13896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sz="843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6000" dirty="0">
                <a:ln>
                  <a:solidFill>
                    <a:prstClr val="white"/>
                  </a:solidFill>
                </a:ln>
                <a:solidFill>
                  <a:srgbClr val="5138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№14/85</a:t>
            </a:r>
            <a:endParaRPr lang="uk-UA" sz="60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>
                <a:solidFill>
                  <a:prstClr val="black"/>
                </a:solidFill>
              </a:rPr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689336" y="5533885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96"/>
          <a:stretch/>
        </p:blipFill>
        <p:spPr>
          <a:xfrm>
            <a:off x="3064157" y="585880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513898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7544" y="31233"/>
            <a:ext cx="10439400" cy="188850"/>
          </a:xfrm>
          <a:prstGeom prst="rect">
            <a:avLst/>
          </a:prstGeom>
          <a:solidFill>
            <a:srgbClr val="B5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srgbClr val="B991B9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0" y="239139"/>
            <a:ext cx="10439400" cy="112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prstClr val="white"/>
              </a:solidFill>
            </a:endParaRPr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845" y="6180287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1487183" y="2859457"/>
            <a:ext cx="56914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Балящук</a:t>
            </a:r>
            <a:r>
              <a:rPr lang="uk-UA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Марія</a:t>
            </a:r>
            <a:endParaRPr lang="uk-UA" sz="4000" b="1" dirty="0">
              <a:solidFill>
                <a:srgbClr val="513898"/>
              </a:solidFill>
              <a:ea typeface="SimSun" panose="02010600030101010101" pitchFamily="2" charset="-122"/>
            </a:endParaRPr>
          </a:p>
        </p:txBody>
      </p:sp>
      <p:sp>
        <p:nvSpPr>
          <p:cNvPr id="15" name="Хорда 14"/>
          <p:cNvSpPr/>
          <p:nvPr/>
        </p:nvSpPr>
        <p:spPr>
          <a:xfrm rot="1463395">
            <a:off x="7330152" y="2911213"/>
            <a:ext cx="4579624" cy="4459790"/>
          </a:xfrm>
          <a:prstGeom prst="chord">
            <a:avLst>
              <a:gd name="adj1" fmla="val 2700000"/>
              <a:gd name="adj2" fmla="val 16020585"/>
            </a:avLst>
          </a:prstGeom>
          <a:solidFill>
            <a:srgbClr val="E4D73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65" y="4146186"/>
            <a:ext cx="2760244" cy="171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607" y="1380724"/>
            <a:ext cx="542591" cy="2164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165" y="906985"/>
            <a:ext cx="573074" cy="25971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" y="7014557"/>
            <a:ext cx="10439400" cy="547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/>
          <a:srcRect l="4664" t="7698" r="67638" b="82627"/>
          <a:stretch/>
        </p:blipFill>
        <p:spPr>
          <a:xfrm>
            <a:off x="324558" y="453969"/>
            <a:ext cx="2021901" cy="977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8860" y="6077204"/>
            <a:ext cx="1303338" cy="13033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51C202-D7A0-45E2-8450-FE3A5326BEDE}"/>
              </a:ext>
            </a:extLst>
          </p:cNvPr>
          <p:cNvSpPr txBox="1"/>
          <p:nvPr/>
        </p:nvSpPr>
        <p:spPr>
          <a:xfrm>
            <a:off x="-2588438" y="7105706"/>
            <a:ext cx="1137729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0745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аказ управління освіти і науки ТМР від 12.04.2023 № 101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25363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9 і 1 грань 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професійної майстерності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педагога НУШ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solidFill>
                  <a:prstClr val="black"/>
                </a:solidFill>
                <a:latin typeface="Arial Narrow" panose="020B0606020202030204" pitchFamily="34" charset="0"/>
              </a:rPr>
              <a:t>2 год</a:t>
            </a:r>
            <a:endParaRPr lang="x-none" sz="1475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419125" y="1469846"/>
            <a:ext cx="8327921" cy="13896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sz="843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6000" dirty="0">
                <a:ln>
                  <a:solidFill>
                    <a:prstClr val="white"/>
                  </a:solidFill>
                </a:ln>
                <a:solidFill>
                  <a:srgbClr val="5138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№14/86</a:t>
            </a:r>
            <a:endParaRPr lang="uk-UA" sz="60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>
                <a:solidFill>
                  <a:prstClr val="black"/>
                </a:solidFill>
              </a:rPr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689336" y="5533885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96"/>
          <a:stretch/>
        </p:blipFill>
        <p:spPr>
          <a:xfrm>
            <a:off x="3064157" y="585880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513898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7544" y="31233"/>
            <a:ext cx="10439400" cy="188850"/>
          </a:xfrm>
          <a:prstGeom prst="rect">
            <a:avLst/>
          </a:prstGeom>
          <a:solidFill>
            <a:srgbClr val="B5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srgbClr val="B991B9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0" y="239139"/>
            <a:ext cx="10439400" cy="112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prstClr val="white"/>
              </a:solidFill>
            </a:endParaRPr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845" y="6180287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1487183" y="2859457"/>
            <a:ext cx="56914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Базунова</a:t>
            </a:r>
            <a:r>
              <a:rPr lang="uk-UA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Руслана</a:t>
            </a:r>
            <a:endParaRPr lang="uk-UA" sz="4000" b="1" dirty="0">
              <a:solidFill>
                <a:srgbClr val="513898"/>
              </a:solidFill>
              <a:ea typeface="SimSun" panose="02010600030101010101" pitchFamily="2" charset="-122"/>
            </a:endParaRPr>
          </a:p>
        </p:txBody>
      </p:sp>
      <p:sp>
        <p:nvSpPr>
          <p:cNvPr id="15" name="Хорда 14"/>
          <p:cNvSpPr/>
          <p:nvPr/>
        </p:nvSpPr>
        <p:spPr>
          <a:xfrm rot="1463395">
            <a:off x="7330152" y="2911213"/>
            <a:ext cx="4579624" cy="4459790"/>
          </a:xfrm>
          <a:prstGeom prst="chord">
            <a:avLst>
              <a:gd name="adj1" fmla="val 2700000"/>
              <a:gd name="adj2" fmla="val 16020585"/>
            </a:avLst>
          </a:prstGeom>
          <a:solidFill>
            <a:srgbClr val="E4D73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65" y="4146186"/>
            <a:ext cx="2760244" cy="171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607" y="1380724"/>
            <a:ext cx="542591" cy="2164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165" y="906985"/>
            <a:ext cx="573074" cy="25971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" y="7014557"/>
            <a:ext cx="10439400" cy="547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/>
          <a:srcRect l="4664" t="7698" r="67638" b="82627"/>
          <a:stretch/>
        </p:blipFill>
        <p:spPr>
          <a:xfrm>
            <a:off x="324558" y="453969"/>
            <a:ext cx="2021901" cy="977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8860" y="6077204"/>
            <a:ext cx="1303338" cy="13033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51C202-D7A0-45E2-8450-FE3A5326BEDE}"/>
              </a:ext>
            </a:extLst>
          </p:cNvPr>
          <p:cNvSpPr txBox="1"/>
          <p:nvPr/>
        </p:nvSpPr>
        <p:spPr>
          <a:xfrm>
            <a:off x="-2588438" y="7105706"/>
            <a:ext cx="1137729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0745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аказ управління освіти і науки ТМР від 12.04.2023 № 101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127647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9 і 1 грань 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професійної майстерності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педагога НУШ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solidFill>
                  <a:prstClr val="black"/>
                </a:solidFill>
                <a:latin typeface="Arial Narrow" panose="020B0606020202030204" pitchFamily="34" charset="0"/>
              </a:rPr>
              <a:t>2 год</a:t>
            </a:r>
            <a:endParaRPr lang="x-none" sz="1475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419125" y="1469846"/>
            <a:ext cx="8212505" cy="13896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sz="843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6000" dirty="0">
                <a:ln>
                  <a:solidFill>
                    <a:prstClr val="white"/>
                  </a:solidFill>
                </a:ln>
                <a:solidFill>
                  <a:srgbClr val="5138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№14/87</a:t>
            </a:r>
            <a:endParaRPr lang="uk-UA" sz="60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>
                <a:solidFill>
                  <a:prstClr val="black"/>
                </a:solidFill>
              </a:rPr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689336" y="5533885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96"/>
          <a:stretch/>
        </p:blipFill>
        <p:spPr>
          <a:xfrm>
            <a:off x="3064157" y="585880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513898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7544" y="31233"/>
            <a:ext cx="10439400" cy="188850"/>
          </a:xfrm>
          <a:prstGeom prst="rect">
            <a:avLst/>
          </a:prstGeom>
          <a:solidFill>
            <a:srgbClr val="B5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srgbClr val="B991B9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0" y="239139"/>
            <a:ext cx="10439400" cy="112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prstClr val="white"/>
              </a:solidFill>
            </a:endParaRPr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845" y="6180287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1487183" y="2859457"/>
            <a:ext cx="56914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Качанова Ірина</a:t>
            </a:r>
            <a:endParaRPr lang="uk-UA" sz="4000" b="1" dirty="0">
              <a:solidFill>
                <a:srgbClr val="513898"/>
              </a:solidFill>
              <a:ea typeface="SimSun" panose="02010600030101010101" pitchFamily="2" charset="-122"/>
            </a:endParaRPr>
          </a:p>
        </p:txBody>
      </p:sp>
      <p:sp>
        <p:nvSpPr>
          <p:cNvPr id="15" name="Хорда 14"/>
          <p:cNvSpPr/>
          <p:nvPr/>
        </p:nvSpPr>
        <p:spPr>
          <a:xfrm rot="1463395">
            <a:off x="7330152" y="2911213"/>
            <a:ext cx="4579624" cy="4459790"/>
          </a:xfrm>
          <a:prstGeom prst="chord">
            <a:avLst>
              <a:gd name="adj1" fmla="val 2700000"/>
              <a:gd name="adj2" fmla="val 16020585"/>
            </a:avLst>
          </a:prstGeom>
          <a:solidFill>
            <a:srgbClr val="E4D73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65" y="4146186"/>
            <a:ext cx="2760244" cy="171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607" y="1380724"/>
            <a:ext cx="542591" cy="2164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165" y="906985"/>
            <a:ext cx="573074" cy="25971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" y="7014557"/>
            <a:ext cx="10439400" cy="547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/>
          <a:srcRect l="4664" t="7698" r="67638" b="82627"/>
          <a:stretch/>
        </p:blipFill>
        <p:spPr>
          <a:xfrm>
            <a:off x="324558" y="453969"/>
            <a:ext cx="2021901" cy="977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8860" y="6077204"/>
            <a:ext cx="1303338" cy="13033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51C202-D7A0-45E2-8450-FE3A5326BEDE}"/>
              </a:ext>
            </a:extLst>
          </p:cNvPr>
          <p:cNvSpPr txBox="1"/>
          <p:nvPr/>
        </p:nvSpPr>
        <p:spPr>
          <a:xfrm>
            <a:off x="-2588438" y="7105706"/>
            <a:ext cx="1137729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0745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аказ управління освіти і науки ТМР від 12.04.2023 № 101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45179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9 і 1 грань 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професійної майстерності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педагога НУШ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solidFill>
                  <a:prstClr val="black"/>
                </a:solidFill>
                <a:latin typeface="Arial Narrow" panose="020B0606020202030204" pitchFamily="34" charset="0"/>
              </a:rPr>
              <a:t>2 год</a:t>
            </a:r>
            <a:endParaRPr lang="x-none" sz="1475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419125" y="1469846"/>
            <a:ext cx="8323112" cy="13896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sz="843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6000" dirty="0">
                <a:ln>
                  <a:solidFill>
                    <a:prstClr val="white"/>
                  </a:solidFill>
                </a:ln>
                <a:solidFill>
                  <a:srgbClr val="5138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№14/88</a:t>
            </a:r>
            <a:endParaRPr lang="uk-UA" sz="60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>
                <a:solidFill>
                  <a:prstClr val="black"/>
                </a:solidFill>
              </a:rPr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689336" y="5533885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96"/>
          <a:stretch/>
        </p:blipFill>
        <p:spPr>
          <a:xfrm>
            <a:off x="3064157" y="585880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513898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7544" y="31233"/>
            <a:ext cx="10439400" cy="188850"/>
          </a:xfrm>
          <a:prstGeom prst="rect">
            <a:avLst/>
          </a:prstGeom>
          <a:solidFill>
            <a:srgbClr val="B5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srgbClr val="B991B9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0" y="239139"/>
            <a:ext cx="10439400" cy="112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prstClr val="white"/>
              </a:solidFill>
            </a:endParaRPr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845" y="6180287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1487183" y="2859457"/>
            <a:ext cx="56914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Пахольчишин</a:t>
            </a:r>
            <a:r>
              <a:rPr lang="uk-UA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Оксана</a:t>
            </a:r>
            <a:endParaRPr lang="uk-UA" sz="4000" b="1" dirty="0">
              <a:solidFill>
                <a:srgbClr val="513898"/>
              </a:solidFill>
              <a:ea typeface="SimSun" panose="02010600030101010101" pitchFamily="2" charset="-122"/>
            </a:endParaRPr>
          </a:p>
        </p:txBody>
      </p:sp>
      <p:sp>
        <p:nvSpPr>
          <p:cNvPr id="15" name="Хорда 14"/>
          <p:cNvSpPr/>
          <p:nvPr/>
        </p:nvSpPr>
        <p:spPr>
          <a:xfrm rot="1463395">
            <a:off x="7330152" y="2911213"/>
            <a:ext cx="4579624" cy="4459790"/>
          </a:xfrm>
          <a:prstGeom prst="chord">
            <a:avLst>
              <a:gd name="adj1" fmla="val 2700000"/>
              <a:gd name="adj2" fmla="val 16020585"/>
            </a:avLst>
          </a:prstGeom>
          <a:solidFill>
            <a:srgbClr val="E4D73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65" y="4146186"/>
            <a:ext cx="2760244" cy="171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607" y="1380724"/>
            <a:ext cx="542591" cy="2164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165" y="906985"/>
            <a:ext cx="573074" cy="25971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" y="7014557"/>
            <a:ext cx="10439400" cy="547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/>
          <a:srcRect l="4664" t="7698" r="67638" b="82627"/>
          <a:stretch/>
        </p:blipFill>
        <p:spPr>
          <a:xfrm>
            <a:off x="324558" y="453969"/>
            <a:ext cx="2021901" cy="977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8860" y="6077204"/>
            <a:ext cx="1303338" cy="13033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51C202-D7A0-45E2-8450-FE3A5326BEDE}"/>
              </a:ext>
            </a:extLst>
          </p:cNvPr>
          <p:cNvSpPr txBox="1"/>
          <p:nvPr/>
        </p:nvSpPr>
        <p:spPr>
          <a:xfrm>
            <a:off x="-2588438" y="7105706"/>
            <a:ext cx="1137729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0745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аказ управління освіти і науки ТМР від 12.04.2023 № 101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15726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9 і 1 грань 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професійної майстерності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педагога НУШ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solidFill>
                  <a:prstClr val="black"/>
                </a:solidFill>
                <a:latin typeface="Arial Narrow" panose="020B0606020202030204" pitchFamily="34" charset="0"/>
              </a:rPr>
              <a:t>2 год</a:t>
            </a:r>
            <a:endParaRPr lang="x-none" sz="1475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419125" y="1469846"/>
            <a:ext cx="8327921" cy="13896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sz="843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6000" dirty="0">
                <a:ln>
                  <a:solidFill>
                    <a:prstClr val="white"/>
                  </a:solidFill>
                </a:ln>
                <a:solidFill>
                  <a:srgbClr val="5138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№14/89</a:t>
            </a:r>
            <a:endParaRPr lang="uk-UA" sz="60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>
                <a:solidFill>
                  <a:prstClr val="black"/>
                </a:solidFill>
              </a:rPr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689336" y="5533885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96"/>
          <a:stretch/>
        </p:blipFill>
        <p:spPr>
          <a:xfrm>
            <a:off x="3064157" y="585880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513898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7544" y="31233"/>
            <a:ext cx="10439400" cy="188850"/>
          </a:xfrm>
          <a:prstGeom prst="rect">
            <a:avLst/>
          </a:prstGeom>
          <a:solidFill>
            <a:srgbClr val="B5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srgbClr val="B991B9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0" y="239139"/>
            <a:ext cx="10439400" cy="112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prstClr val="white"/>
              </a:solidFill>
            </a:endParaRPr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845" y="6180287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1487183" y="2859457"/>
            <a:ext cx="56914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Лотоцька Леся </a:t>
            </a:r>
            <a:endParaRPr lang="uk-UA" sz="4000" b="1" dirty="0">
              <a:solidFill>
                <a:srgbClr val="513898"/>
              </a:solidFill>
              <a:ea typeface="SimSun" panose="02010600030101010101" pitchFamily="2" charset="-122"/>
            </a:endParaRPr>
          </a:p>
        </p:txBody>
      </p:sp>
      <p:sp>
        <p:nvSpPr>
          <p:cNvPr id="15" name="Хорда 14"/>
          <p:cNvSpPr/>
          <p:nvPr/>
        </p:nvSpPr>
        <p:spPr>
          <a:xfrm rot="1463395">
            <a:off x="7330152" y="2911213"/>
            <a:ext cx="4579624" cy="4459790"/>
          </a:xfrm>
          <a:prstGeom prst="chord">
            <a:avLst>
              <a:gd name="adj1" fmla="val 2700000"/>
              <a:gd name="adj2" fmla="val 16020585"/>
            </a:avLst>
          </a:prstGeom>
          <a:solidFill>
            <a:srgbClr val="E4D73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65" y="4146186"/>
            <a:ext cx="2760244" cy="171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607" y="1380724"/>
            <a:ext cx="542591" cy="2164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165" y="906985"/>
            <a:ext cx="573074" cy="25971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" y="7014557"/>
            <a:ext cx="10439400" cy="547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/>
          <a:srcRect l="4664" t="7698" r="67638" b="82627"/>
          <a:stretch/>
        </p:blipFill>
        <p:spPr>
          <a:xfrm>
            <a:off x="324558" y="453969"/>
            <a:ext cx="2021901" cy="977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8860" y="6077204"/>
            <a:ext cx="1303338" cy="13033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51C202-D7A0-45E2-8450-FE3A5326BEDE}"/>
              </a:ext>
            </a:extLst>
          </p:cNvPr>
          <p:cNvSpPr txBox="1"/>
          <p:nvPr/>
        </p:nvSpPr>
        <p:spPr>
          <a:xfrm>
            <a:off x="-2588438" y="7105706"/>
            <a:ext cx="1137729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0745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аказ управління освіти і науки ТМР від 12.04.2023 № 101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545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9 і 1 грань 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професійної майстерності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педагога НУШ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solidFill>
                  <a:prstClr val="black"/>
                </a:solidFill>
                <a:latin typeface="Arial Narrow" panose="020B0606020202030204" pitchFamily="34" charset="0"/>
              </a:rPr>
              <a:t>2 год</a:t>
            </a:r>
            <a:endParaRPr lang="x-none" sz="1475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565234" y="1469847"/>
            <a:ext cx="7915950" cy="13896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sz="843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6000" dirty="0">
                <a:ln>
                  <a:solidFill>
                    <a:prstClr val="white"/>
                  </a:solidFill>
                </a:ln>
                <a:solidFill>
                  <a:srgbClr val="5138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№14/9</a:t>
            </a:r>
            <a:endParaRPr lang="uk-UA" sz="60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>
                <a:solidFill>
                  <a:prstClr val="black"/>
                </a:solidFill>
              </a:rPr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689336" y="5533885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96"/>
          <a:stretch/>
        </p:blipFill>
        <p:spPr>
          <a:xfrm>
            <a:off x="3064157" y="585880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513898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7544" y="31233"/>
            <a:ext cx="10439400" cy="188850"/>
          </a:xfrm>
          <a:prstGeom prst="rect">
            <a:avLst/>
          </a:prstGeom>
          <a:solidFill>
            <a:srgbClr val="B5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srgbClr val="B991B9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0" y="239139"/>
            <a:ext cx="10439400" cy="112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prstClr val="white"/>
              </a:solidFill>
            </a:endParaRPr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496" y="6209844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1512245" y="2889272"/>
            <a:ext cx="25155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Чіпак</a:t>
            </a:r>
            <a:r>
              <a:rPr lang="uk-UA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Юлія</a:t>
            </a:r>
            <a:endParaRPr lang="uk-UA" sz="4000" b="1" dirty="0">
              <a:solidFill>
                <a:srgbClr val="513898"/>
              </a:solidFill>
              <a:ea typeface="SimSun" panose="02010600030101010101" pitchFamily="2" charset="-122"/>
            </a:endParaRPr>
          </a:p>
        </p:txBody>
      </p:sp>
      <p:sp>
        <p:nvSpPr>
          <p:cNvPr id="15" name="Хорда 14"/>
          <p:cNvSpPr/>
          <p:nvPr/>
        </p:nvSpPr>
        <p:spPr>
          <a:xfrm rot="1463395">
            <a:off x="7330152" y="2911213"/>
            <a:ext cx="4579624" cy="4459790"/>
          </a:xfrm>
          <a:prstGeom prst="chord">
            <a:avLst>
              <a:gd name="adj1" fmla="val 2700000"/>
              <a:gd name="adj2" fmla="val 16020585"/>
            </a:avLst>
          </a:prstGeom>
          <a:solidFill>
            <a:srgbClr val="E4D73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65" y="4146186"/>
            <a:ext cx="2760244" cy="171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607" y="1380724"/>
            <a:ext cx="542591" cy="2164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165" y="906985"/>
            <a:ext cx="573074" cy="25971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" y="7014557"/>
            <a:ext cx="10439400" cy="547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/>
          <a:srcRect l="4664" t="7698" r="67638" b="82627"/>
          <a:stretch/>
        </p:blipFill>
        <p:spPr>
          <a:xfrm>
            <a:off x="324558" y="453969"/>
            <a:ext cx="2021901" cy="977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8860" y="6077204"/>
            <a:ext cx="1303338" cy="13033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51C202-D7A0-45E2-8450-FE3A5326BEDE}"/>
              </a:ext>
            </a:extLst>
          </p:cNvPr>
          <p:cNvSpPr txBox="1"/>
          <p:nvPr/>
        </p:nvSpPr>
        <p:spPr>
          <a:xfrm>
            <a:off x="-2588438" y="7105706"/>
            <a:ext cx="1137729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0745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аказ управління освіти і науки ТМР від 12.04.2023 № 101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8713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9 і 1 грань 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професійної майстерності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педагога НУШ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solidFill>
                  <a:prstClr val="black"/>
                </a:solidFill>
                <a:latin typeface="Arial Narrow" panose="020B0606020202030204" pitchFamily="34" charset="0"/>
              </a:rPr>
              <a:t>2 год</a:t>
            </a:r>
            <a:endParaRPr lang="x-none" sz="1475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419125" y="1469846"/>
            <a:ext cx="8327921" cy="13896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sz="843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6000" dirty="0">
                <a:ln>
                  <a:solidFill>
                    <a:prstClr val="white"/>
                  </a:solidFill>
                </a:ln>
                <a:solidFill>
                  <a:srgbClr val="5138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№14/90</a:t>
            </a:r>
            <a:endParaRPr lang="uk-UA" sz="60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>
                <a:solidFill>
                  <a:prstClr val="black"/>
                </a:solidFill>
              </a:rPr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689336" y="5533885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96"/>
          <a:stretch/>
        </p:blipFill>
        <p:spPr>
          <a:xfrm>
            <a:off x="3064157" y="585880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513898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7544" y="31233"/>
            <a:ext cx="10439400" cy="188850"/>
          </a:xfrm>
          <a:prstGeom prst="rect">
            <a:avLst/>
          </a:prstGeom>
          <a:solidFill>
            <a:srgbClr val="B5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srgbClr val="B991B9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0" y="239139"/>
            <a:ext cx="10439400" cy="112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prstClr val="white"/>
              </a:solidFill>
            </a:endParaRPr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845" y="6180287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1487183" y="2859457"/>
            <a:ext cx="56914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Мандзій</a:t>
            </a:r>
            <a:r>
              <a:rPr lang="uk-UA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Людмила </a:t>
            </a:r>
            <a:endParaRPr lang="uk-UA" sz="4000" b="1" dirty="0">
              <a:solidFill>
                <a:srgbClr val="513898"/>
              </a:solidFill>
              <a:ea typeface="SimSun" panose="02010600030101010101" pitchFamily="2" charset="-122"/>
            </a:endParaRPr>
          </a:p>
        </p:txBody>
      </p:sp>
      <p:sp>
        <p:nvSpPr>
          <p:cNvPr id="15" name="Хорда 14"/>
          <p:cNvSpPr/>
          <p:nvPr/>
        </p:nvSpPr>
        <p:spPr>
          <a:xfrm rot="1463395">
            <a:off x="7330152" y="2911213"/>
            <a:ext cx="4579624" cy="4459790"/>
          </a:xfrm>
          <a:prstGeom prst="chord">
            <a:avLst>
              <a:gd name="adj1" fmla="val 2700000"/>
              <a:gd name="adj2" fmla="val 16020585"/>
            </a:avLst>
          </a:prstGeom>
          <a:solidFill>
            <a:srgbClr val="E4D73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65" y="4146186"/>
            <a:ext cx="2760244" cy="171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607" y="1380724"/>
            <a:ext cx="542591" cy="2164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165" y="906985"/>
            <a:ext cx="573074" cy="25971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" y="7014557"/>
            <a:ext cx="10439400" cy="547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/>
          <a:srcRect l="4664" t="7698" r="67638" b="82627"/>
          <a:stretch/>
        </p:blipFill>
        <p:spPr>
          <a:xfrm>
            <a:off x="324558" y="453969"/>
            <a:ext cx="2021901" cy="977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8860" y="6077204"/>
            <a:ext cx="1303338" cy="13033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51C202-D7A0-45E2-8450-FE3A5326BEDE}"/>
              </a:ext>
            </a:extLst>
          </p:cNvPr>
          <p:cNvSpPr txBox="1"/>
          <p:nvPr/>
        </p:nvSpPr>
        <p:spPr>
          <a:xfrm>
            <a:off x="-2588438" y="7105706"/>
            <a:ext cx="1137729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0745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аказ управління освіти і науки ТМР від 12.04.2023 № 101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01853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9 і 1 грань 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професійної майстерності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педагога НУШ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solidFill>
                  <a:prstClr val="black"/>
                </a:solidFill>
                <a:latin typeface="Arial Narrow" panose="020B0606020202030204" pitchFamily="34" charset="0"/>
              </a:rPr>
              <a:t>2 год</a:t>
            </a:r>
            <a:endParaRPr lang="x-none" sz="1475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419125" y="1469846"/>
            <a:ext cx="8209299" cy="13896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sz="843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6000" dirty="0">
                <a:ln>
                  <a:solidFill>
                    <a:prstClr val="white"/>
                  </a:solidFill>
                </a:ln>
                <a:solidFill>
                  <a:srgbClr val="5138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№14/91</a:t>
            </a:r>
            <a:endParaRPr lang="uk-UA" sz="60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>
                <a:solidFill>
                  <a:prstClr val="black"/>
                </a:solidFill>
              </a:rPr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689336" y="5533885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96"/>
          <a:stretch/>
        </p:blipFill>
        <p:spPr>
          <a:xfrm>
            <a:off x="3064157" y="585880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513898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7544" y="31233"/>
            <a:ext cx="10439400" cy="188850"/>
          </a:xfrm>
          <a:prstGeom prst="rect">
            <a:avLst/>
          </a:prstGeom>
          <a:solidFill>
            <a:srgbClr val="B5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srgbClr val="B991B9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0" y="239139"/>
            <a:ext cx="10439400" cy="112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prstClr val="white"/>
              </a:solidFill>
            </a:endParaRPr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845" y="6180287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1487183" y="2859457"/>
            <a:ext cx="56914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Левицька Тетяна </a:t>
            </a:r>
            <a:endParaRPr lang="uk-UA" sz="4000" b="1" dirty="0">
              <a:solidFill>
                <a:srgbClr val="513898"/>
              </a:solidFill>
              <a:ea typeface="SimSun" panose="02010600030101010101" pitchFamily="2" charset="-122"/>
            </a:endParaRPr>
          </a:p>
        </p:txBody>
      </p:sp>
      <p:sp>
        <p:nvSpPr>
          <p:cNvPr id="15" name="Хорда 14"/>
          <p:cNvSpPr/>
          <p:nvPr/>
        </p:nvSpPr>
        <p:spPr>
          <a:xfrm rot="1463395">
            <a:off x="7330152" y="2911213"/>
            <a:ext cx="4579624" cy="4459790"/>
          </a:xfrm>
          <a:prstGeom prst="chord">
            <a:avLst>
              <a:gd name="adj1" fmla="val 2700000"/>
              <a:gd name="adj2" fmla="val 16020585"/>
            </a:avLst>
          </a:prstGeom>
          <a:solidFill>
            <a:srgbClr val="E4D73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65" y="4146186"/>
            <a:ext cx="2760244" cy="171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607" y="1380724"/>
            <a:ext cx="542591" cy="2164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165" y="906985"/>
            <a:ext cx="573074" cy="25971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" y="7014557"/>
            <a:ext cx="10439400" cy="547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/>
          <a:srcRect l="4664" t="7698" r="67638" b="82627"/>
          <a:stretch/>
        </p:blipFill>
        <p:spPr>
          <a:xfrm>
            <a:off x="324558" y="453969"/>
            <a:ext cx="2021901" cy="977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8860" y="6077204"/>
            <a:ext cx="1303338" cy="13033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51C202-D7A0-45E2-8450-FE3A5326BEDE}"/>
              </a:ext>
            </a:extLst>
          </p:cNvPr>
          <p:cNvSpPr txBox="1"/>
          <p:nvPr/>
        </p:nvSpPr>
        <p:spPr>
          <a:xfrm>
            <a:off x="-2588438" y="7105706"/>
            <a:ext cx="1137729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0745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аказ управління освіти і науки ТМР від 12.04.2023 № 101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96036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9 і 1 грань 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професійної майстерності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педагога НУШ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solidFill>
                  <a:prstClr val="black"/>
                </a:solidFill>
                <a:latin typeface="Arial Narrow" panose="020B0606020202030204" pitchFamily="34" charset="0"/>
              </a:rPr>
              <a:t>2 год</a:t>
            </a:r>
            <a:endParaRPr lang="x-none" sz="1475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419125" y="1469846"/>
            <a:ext cx="8302273" cy="13896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sz="843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6000" dirty="0">
                <a:ln>
                  <a:solidFill>
                    <a:prstClr val="white"/>
                  </a:solidFill>
                </a:ln>
                <a:solidFill>
                  <a:srgbClr val="5138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№14/92</a:t>
            </a:r>
            <a:endParaRPr lang="uk-UA" sz="60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>
                <a:solidFill>
                  <a:prstClr val="black"/>
                </a:solidFill>
              </a:rPr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689336" y="5533885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96"/>
          <a:stretch/>
        </p:blipFill>
        <p:spPr>
          <a:xfrm>
            <a:off x="3064157" y="585880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513898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7544" y="31233"/>
            <a:ext cx="10439400" cy="188850"/>
          </a:xfrm>
          <a:prstGeom prst="rect">
            <a:avLst/>
          </a:prstGeom>
          <a:solidFill>
            <a:srgbClr val="B5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srgbClr val="B991B9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0" y="239139"/>
            <a:ext cx="10439400" cy="112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prstClr val="white"/>
              </a:solidFill>
            </a:endParaRPr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845" y="6180287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1487183" y="2859457"/>
            <a:ext cx="56914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Комащук</a:t>
            </a:r>
            <a:r>
              <a:rPr lang="uk-UA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Марія</a:t>
            </a:r>
            <a:endParaRPr lang="uk-UA" sz="4000" b="1" dirty="0">
              <a:solidFill>
                <a:srgbClr val="513898"/>
              </a:solidFill>
              <a:ea typeface="SimSun" panose="02010600030101010101" pitchFamily="2" charset="-122"/>
            </a:endParaRPr>
          </a:p>
        </p:txBody>
      </p:sp>
      <p:sp>
        <p:nvSpPr>
          <p:cNvPr id="15" name="Хорда 14"/>
          <p:cNvSpPr/>
          <p:nvPr/>
        </p:nvSpPr>
        <p:spPr>
          <a:xfrm rot="1463395">
            <a:off x="7330152" y="2911213"/>
            <a:ext cx="4579624" cy="4459790"/>
          </a:xfrm>
          <a:prstGeom prst="chord">
            <a:avLst>
              <a:gd name="adj1" fmla="val 2700000"/>
              <a:gd name="adj2" fmla="val 16020585"/>
            </a:avLst>
          </a:prstGeom>
          <a:solidFill>
            <a:srgbClr val="E4D73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65" y="4146186"/>
            <a:ext cx="2760244" cy="171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607" y="1380724"/>
            <a:ext cx="542591" cy="2164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165" y="906985"/>
            <a:ext cx="573074" cy="25971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" y="7014557"/>
            <a:ext cx="10439400" cy="547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/>
          <a:srcRect l="4664" t="7698" r="67638" b="82627"/>
          <a:stretch/>
        </p:blipFill>
        <p:spPr>
          <a:xfrm>
            <a:off x="324558" y="453969"/>
            <a:ext cx="2021901" cy="977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8860" y="6077204"/>
            <a:ext cx="1303338" cy="13033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51C202-D7A0-45E2-8450-FE3A5326BEDE}"/>
              </a:ext>
            </a:extLst>
          </p:cNvPr>
          <p:cNvSpPr txBox="1"/>
          <p:nvPr/>
        </p:nvSpPr>
        <p:spPr>
          <a:xfrm>
            <a:off x="-2588438" y="7105706"/>
            <a:ext cx="1137729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0745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аказ управління освіти і науки ТМР від 12.04.2023 № 101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32123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9 і 1 грань 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професійної майстерності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педагога НУШ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solidFill>
                  <a:prstClr val="black"/>
                </a:solidFill>
                <a:latin typeface="Arial Narrow" panose="020B0606020202030204" pitchFamily="34" charset="0"/>
              </a:rPr>
              <a:t>2 год</a:t>
            </a:r>
            <a:endParaRPr lang="x-none" sz="1475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419125" y="1469846"/>
            <a:ext cx="8324715" cy="13896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sz="843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6000" dirty="0">
                <a:ln>
                  <a:solidFill>
                    <a:prstClr val="white"/>
                  </a:solidFill>
                </a:ln>
                <a:solidFill>
                  <a:srgbClr val="5138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№14/93</a:t>
            </a:r>
            <a:endParaRPr lang="uk-UA" sz="60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>
                <a:solidFill>
                  <a:prstClr val="black"/>
                </a:solidFill>
              </a:rPr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689336" y="5533885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96"/>
          <a:stretch/>
        </p:blipFill>
        <p:spPr>
          <a:xfrm>
            <a:off x="3064157" y="585880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513898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7544" y="31233"/>
            <a:ext cx="10439400" cy="188850"/>
          </a:xfrm>
          <a:prstGeom prst="rect">
            <a:avLst/>
          </a:prstGeom>
          <a:solidFill>
            <a:srgbClr val="B5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srgbClr val="B991B9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0" y="239139"/>
            <a:ext cx="10439400" cy="112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prstClr val="white"/>
              </a:solidFill>
            </a:endParaRPr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845" y="6180287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1487183" y="2859457"/>
            <a:ext cx="56914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Патряк</a:t>
            </a:r>
            <a:r>
              <a:rPr lang="uk-UA" sz="40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Лариса</a:t>
            </a:r>
            <a:endParaRPr lang="uk-UA" sz="4000" b="1" dirty="0">
              <a:solidFill>
                <a:srgbClr val="513898"/>
              </a:solidFill>
              <a:ea typeface="SimSun" panose="02010600030101010101" pitchFamily="2" charset="-122"/>
            </a:endParaRPr>
          </a:p>
        </p:txBody>
      </p:sp>
      <p:sp>
        <p:nvSpPr>
          <p:cNvPr id="15" name="Хорда 14"/>
          <p:cNvSpPr/>
          <p:nvPr/>
        </p:nvSpPr>
        <p:spPr>
          <a:xfrm rot="1463395">
            <a:off x="7330152" y="2911213"/>
            <a:ext cx="4579624" cy="4459790"/>
          </a:xfrm>
          <a:prstGeom prst="chord">
            <a:avLst>
              <a:gd name="adj1" fmla="val 2700000"/>
              <a:gd name="adj2" fmla="val 16020585"/>
            </a:avLst>
          </a:prstGeom>
          <a:solidFill>
            <a:srgbClr val="E4D73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65" y="4146186"/>
            <a:ext cx="2760244" cy="171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607" y="1380724"/>
            <a:ext cx="542591" cy="2164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165" y="906985"/>
            <a:ext cx="573074" cy="25971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" y="7014557"/>
            <a:ext cx="10439400" cy="547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/>
          <a:srcRect l="4664" t="7698" r="67638" b="82627"/>
          <a:stretch/>
        </p:blipFill>
        <p:spPr>
          <a:xfrm>
            <a:off x="324558" y="453969"/>
            <a:ext cx="2021901" cy="977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8860" y="6077204"/>
            <a:ext cx="1303338" cy="13033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51C202-D7A0-45E2-8450-FE3A5326BEDE}"/>
              </a:ext>
            </a:extLst>
          </p:cNvPr>
          <p:cNvSpPr txBox="1"/>
          <p:nvPr/>
        </p:nvSpPr>
        <p:spPr>
          <a:xfrm>
            <a:off x="-2588438" y="7105706"/>
            <a:ext cx="1137729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0745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аказ управління освіти і науки ТМР від 12.04.2023 № 101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84319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9 і 1 грань 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професійної майстерності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педагога НУШ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solidFill>
                  <a:prstClr val="black"/>
                </a:solidFill>
                <a:latin typeface="Arial Narrow" panose="020B0606020202030204" pitchFamily="34" charset="0"/>
              </a:rPr>
              <a:t>2 год</a:t>
            </a:r>
            <a:endParaRPr lang="x-none" sz="1475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419125" y="1469846"/>
            <a:ext cx="8300670" cy="13896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sz="843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6000" dirty="0">
                <a:ln>
                  <a:solidFill>
                    <a:prstClr val="white"/>
                  </a:solidFill>
                </a:ln>
                <a:solidFill>
                  <a:srgbClr val="5138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№14/94</a:t>
            </a:r>
            <a:endParaRPr lang="uk-UA" sz="60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>
                <a:solidFill>
                  <a:prstClr val="black"/>
                </a:solidFill>
              </a:rPr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689336" y="5533885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96"/>
          <a:stretch/>
        </p:blipFill>
        <p:spPr>
          <a:xfrm>
            <a:off x="3064157" y="585880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513898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7544" y="31233"/>
            <a:ext cx="10439400" cy="188850"/>
          </a:xfrm>
          <a:prstGeom prst="rect">
            <a:avLst/>
          </a:prstGeom>
          <a:solidFill>
            <a:srgbClr val="B5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srgbClr val="B991B9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0" y="239139"/>
            <a:ext cx="10439400" cy="112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prstClr val="white"/>
              </a:solidFill>
            </a:endParaRPr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845" y="6180287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1487183" y="2859457"/>
            <a:ext cx="56914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Гурська</a:t>
            </a:r>
            <a:r>
              <a:rPr lang="uk-UA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Наталія</a:t>
            </a:r>
            <a:endParaRPr lang="uk-UA" sz="4000" b="1" dirty="0">
              <a:solidFill>
                <a:srgbClr val="513898"/>
              </a:solidFill>
              <a:ea typeface="SimSun" panose="02010600030101010101" pitchFamily="2" charset="-122"/>
            </a:endParaRPr>
          </a:p>
        </p:txBody>
      </p:sp>
      <p:sp>
        <p:nvSpPr>
          <p:cNvPr id="15" name="Хорда 14"/>
          <p:cNvSpPr/>
          <p:nvPr/>
        </p:nvSpPr>
        <p:spPr>
          <a:xfrm rot="1463395">
            <a:off x="7330152" y="2911213"/>
            <a:ext cx="4579624" cy="4459790"/>
          </a:xfrm>
          <a:prstGeom prst="chord">
            <a:avLst>
              <a:gd name="adj1" fmla="val 2700000"/>
              <a:gd name="adj2" fmla="val 16020585"/>
            </a:avLst>
          </a:prstGeom>
          <a:solidFill>
            <a:srgbClr val="E4D73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65" y="4146186"/>
            <a:ext cx="2760244" cy="171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607" y="1380724"/>
            <a:ext cx="542591" cy="2164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165" y="906985"/>
            <a:ext cx="573074" cy="25971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" y="7014557"/>
            <a:ext cx="10439400" cy="547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/>
          <a:srcRect l="4664" t="7698" r="67638" b="82627"/>
          <a:stretch/>
        </p:blipFill>
        <p:spPr>
          <a:xfrm>
            <a:off x="324558" y="453969"/>
            <a:ext cx="2021901" cy="977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8860" y="6077204"/>
            <a:ext cx="1303338" cy="13033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51C202-D7A0-45E2-8450-FE3A5326BEDE}"/>
              </a:ext>
            </a:extLst>
          </p:cNvPr>
          <p:cNvSpPr txBox="1"/>
          <p:nvPr/>
        </p:nvSpPr>
        <p:spPr>
          <a:xfrm>
            <a:off x="-2588438" y="7105706"/>
            <a:ext cx="1137729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0745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аказ управління освіти і науки ТМР від 12.04.2023 № 101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88804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9 і 1 грань 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професійної майстерності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педагога НУШ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solidFill>
                  <a:prstClr val="black"/>
                </a:solidFill>
                <a:latin typeface="Arial Narrow" panose="020B0606020202030204" pitchFamily="34" charset="0"/>
              </a:rPr>
              <a:t>2 год</a:t>
            </a:r>
            <a:endParaRPr lang="x-none" sz="1475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419125" y="1469846"/>
            <a:ext cx="8329524" cy="13896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sz="843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6000" dirty="0">
                <a:ln>
                  <a:solidFill>
                    <a:prstClr val="white"/>
                  </a:solidFill>
                </a:ln>
                <a:solidFill>
                  <a:srgbClr val="5138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№14/95</a:t>
            </a:r>
            <a:endParaRPr lang="uk-UA" sz="60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>
                <a:solidFill>
                  <a:prstClr val="black"/>
                </a:solidFill>
              </a:rPr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689336" y="5533885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96"/>
          <a:stretch/>
        </p:blipFill>
        <p:spPr>
          <a:xfrm>
            <a:off x="3064157" y="585880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513898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7544" y="31233"/>
            <a:ext cx="10439400" cy="188850"/>
          </a:xfrm>
          <a:prstGeom prst="rect">
            <a:avLst/>
          </a:prstGeom>
          <a:solidFill>
            <a:srgbClr val="B5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srgbClr val="B991B9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0" y="239139"/>
            <a:ext cx="10439400" cy="112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prstClr val="white"/>
              </a:solidFill>
            </a:endParaRPr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845" y="6180287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1487183" y="2859457"/>
            <a:ext cx="56914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Когут Світлана</a:t>
            </a:r>
            <a:endParaRPr lang="uk-UA" sz="4000" b="1" dirty="0">
              <a:solidFill>
                <a:srgbClr val="513898"/>
              </a:solidFill>
              <a:ea typeface="SimSun" panose="02010600030101010101" pitchFamily="2" charset="-122"/>
            </a:endParaRPr>
          </a:p>
        </p:txBody>
      </p:sp>
      <p:sp>
        <p:nvSpPr>
          <p:cNvPr id="15" name="Хорда 14"/>
          <p:cNvSpPr/>
          <p:nvPr/>
        </p:nvSpPr>
        <p:spPr>
          <a:xfrm rot="1463395">
            <a:off x="7330152" y="2911213"/>
            <a:ext cx="4579624" cy="4459790"/>
          </a:xfrm>
          <a:prstGeom prst="chord">
            <a:avLst>
              <a:gd name="adj1" fmla="val 2700000"/>
              <a:gd name="adj2" fmla="val 16020585"/>
            </a:avLst>
          </a:prstGeom>
          <a:solidFill>
            <a:srgbClr val="E4D73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65" y="4146186"/>
            <a:ext cx="2760244" cy="171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607" y="1380724"/>
            <a:ext cx="542591" cy="2164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165" y="906985"/>
            <a:ext cx="573074" cy="25971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" y="7014557"/>
            <a:ext cx="10439400" cy="547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/>
          <a:srcRect l="4664" t="7698" r="67638" b="82627"/>
          <a:stretch/>
        </p:blipFill>
        <p:spPr>
          <a:xfrm>
            <a:off x="324558" y="453969"/>
            <a:ext cx="2021901" cy="977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8860" y="6077204"/>
            <a:ext cx="1303338" cy="13033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51C202-D7A0-45E2-8450-FE3A5326BEDE}"/>
              </a:ext>
            </a:extLst>
          </p:cNvPr>
          <p:cNvSpPr txBox="1"/>
          <p:nvPr/>
        </p:nvSpPr>
        <p:spPr>
          <a:xfrm>
            <a:off x="-2588438" y="7105706"/>
            <a:ext cx="1137729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0745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аказ управління освіти і науки ТМР від 12.04.2023 № 101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88426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9 і 1 грань 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професійної майстерності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педагога НУШ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solidFill>
                  <a:prstClr val="black"/>
                </a:solidFill>
                <a:latin typeface="Arial Narrow" panose="020B0606020202030204" pitchFamily="34" charset="0"/>
              </a:rPr>
              <a:t>2 год</a:t>
            </a:r>
            <a:endParaRPr lang="x-none" sz="1475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419125" y="1469846"/>
            <a:ext cx="8332730" cy="13896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sz="843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6000" dirty="0">
                <a:ln>
                  <a:solidFill>
                    <a:prstClr val="white"/>
                  </a:solidFill>
                </a:ln>
                <a:solidFill>
                  <a:srgbClr val="5138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№14/96</a:t>
            </a:r>
            <a:endParaRPr lang="uk-UA" sz="60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>
                <a:solidFill>
                  <a:prstClr val="black"/>
                </a:solidFill>
              </a:rPr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689336" y="5533885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96"/>
          <a:stretch/>
        </p:blipFill>
        <p:spPr>
          <a:xfrm>
            <a:off x="3064157" y="585880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513898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7544" y="31233"/>
            <a:ext cx="10439400" cy="188850"/>
          </a:xfrm>
          <a:prstGeom prst="rect">
            <a:avLst/>
          </a:prstGeom>
          <a:solidFill>
            <a:srgbClr val="B5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srgbClr val="B991B9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0" y="239139"/>
            <a:ext cx="10439400" cy="112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prstClr val="white"/>
              </a:solidFill>
            </a:endParaRPr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845" y="6180287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1487183" y="2859457"/>
            <a:ext cx="56914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Мудеревич</a:t>
            </a:r>
            <a:r>
              <a:rPr lang="uk-UA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Лілія</a:t>
            </a:r>
            <a:endParaRPr lang="uk-UA" sz="4000" b="1" dirty="0">
              <a:solidFill>
                <a:srgbClr val="513898"/>
              </a:solidFill>
              <a:ea typeface="SimSun" panose="02010600030101010101" pitchFamily="2" charset="-122"/>
            </a:endParaRPr>
          </a:p>
        </p:txBody>
      </p:sp>
      <p:sp>
        <p:nvSpPr>
          <p:cNvPr id="15" name="Хорда 14"/>
          <p:cNvSpPr/>
          <p:nvPr/>
        </p:nvSpPr>
        <p:spPr>
          <a:xfrm rot="1463395">
            <a:off x="7330152" y="2911213"/>
            <a:ext cx="4579624" cy="4459790"/>
          </a:xfrm>
          <a:prstGeom prst="chord">
            <a:avLst>
              <a:gd name="adj1" fmla="val 2700000"/>
              <a:gd name="adj2" fmla="val 16020585"/>
            </a:avLst>
          </a:prstGeom>
          <a:solidFill>
            <a:srgbClr val="E4D73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65" y="4146186"/>
            <a:ext cx="2760244" cy="171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607" y="1380724"/>
            <a:ext cx="542591" cy="2164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165" y="906985"/>
            <a:ext cx="573074" cy="25971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" y="7014557"/>
            <a:ext cx="10439400" cy="547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/>
          <a:srcRect l="4664" t="7698" r="67638" b="82627"/>
          <a:stretch/>
        </p:blipFill>
        <p:spPr>
          <a:xfrm>
            <a:off x="324558" y="453969"/>
            <a:ext cx="2021901" cy="977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8860" y="6077204"/>
            <a:ext cx="1303338" cy="13033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51C202-D7A0-45E2-8450-FE3A5326BEDE}"/>
              </a:ext>
            </a:extLst>
          </p:cNvPr>
          <p:cNvSpPr txBox="1"/>
          <p:nvPr/>
        </p:nvSpPr>
        <p:spPr>
          <a:xfrm>
            <a:off x="-2588438" y="7105706"/>
            <a:ext cx="1137729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0745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аказ управління освіти і науки ТМР від 12.04.2023 № 101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08216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9 і 1 грань 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професійної майстерності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педагога НУШ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solidFill>
                  <a:prstClr val="black"/>
                </a:solidFill>
                <a:latin typeface="Arial Narrow" panose="020B0606020202030204" pitchFamily="34" charset="0"/>
              </a:rPr>
              <a:t>2 год</a:t>
            </a:r>
            <a:endParaRPr lang="x-none" sz="1475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419125" y="1469846"/>
            <a:ext cx="8217314" cy="13896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sz="843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6000" dirty="0">
                <a:ln>
                  <a:solidFill>
                    <a:prstClr val="white"/>
                  </a:solidFill>
                </a:ln>
                <a:solidFill>
                  <a:srgbClr val="5138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№14/97</a:t>
            </a:r>
            <a:endParaRPr lang="uk-UA" sz="60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>
                <a:solidFill>
                  <a:prstClr val="black"/>
                </a:solidFill>
              </a:rPr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689336" y="5533885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96"/>
          <a:stretch/>
        </p:blipFill>
        <p:spPr>
          <a:xfrm>
            <a:off x="3064157" y="585880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513898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7544" y="31233"/>
            <a:ext cx="10439400" cy="188850"/>
          </a:xfrm>
          <a:prstGeom prst="rect">
            <a:avLst/>
          </a:prstGeom>
          <a:solidFill>
            <a:srgbClr val="B5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srgbClr val="B991B9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0" y="239139"/>
            <a:ext cx="10439400" cy="112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prstClr val="white"/>
              </a:solidFill>
            </a:endParaRPr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845" y="6180287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1487183" y="2859457"/>
            <a:ext cx="56914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Пилипчук Світлана</a:t>
            </a:r>
            <a:endParaRPr lang="uk-UA" sz="4000" b="1" dirty="0">
              <a:solidFill>
                <a:srgbClr val="513898"/>
              </a:solidFill>
              <a:ea typeface="SimSun" panose="02010600030101010101" pitchFamily="2" charset="-122"/>
            </a:endParaRPr>
          </a:p>
        </p:txBody>
      </p:sp>
      <p:sp>
        <p:nvSpPr>
          <p:cNvPr id="15" name="Хорда 14"/>
          <p:cNvSpPr/>
          <p:nvPr/>
        </p:nvSpPr>
        <p:spPr>
          <a:xfrm rot="1463395">
            <a:off x="7330152" y="2911213"/>
            <a:ext cx="4579624" cy="4459790"/>
          </a:xfrm>
          <a:prstGeom prst="chord">
            <a:avLst>
              <a:gd name="adj1" fmla="val 2700000"/>
              <a:gd name="adj2" fmla="val 16020585"/>
            </a:avLst>
          </a:prstGeom>
          <a:solidFill>
            <a:srgbClr val="E4D73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65" y="4146186"/>
            <a:ext cx="2760244" cy="171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607" y="1380724"/>
            <a:ext cx="542591" cy="2164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165" y="906985"/>
            <a:ext cx="573074" cy="25971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" y="7014557"/>
            <a:ext cx="10439400" cy="547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/>
          <a:srcRect l="4664" t="7698" r="67638" b="82627"/>
          <a:stretch/>
        </p:blipFill>
        <p:spPr>
          <a:xfrm>
            <a:off x="324558" y="453969"/>
            <a:ext cx="2021901" cy="977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8860" y="6077204"/>
            <a:ext cx="1303338" cy="13033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51C202-D7A0-45E2-8450-FE3A5326BEDE}"/>
              </a:ext>
            </a:extLst>
          </p:cNvPr>
          <p:cNvSpPr txBox="1"/>
          <p:nvPr/>
        </p:nvSpPr>
        <p:spPr>
          <a:xfrm>
            <a:off x="-2588438" y="7105706"/>
            <a:ext cx="1137729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0745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аказ управління освіти і науки ТМР від 12.04.2023 № 101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122329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9 і 1 грань 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професійної майстерності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педагога НУШ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solidFill>
                  <a:prstClr val="black"/>
                </a:solidFill>
                <a:latin typeface="Arial Narrow" panose="020B0606020202030204" pitchFamily="34" charset="0"/>
              </a:rPr>
              <a:t>2 год</a:t>
            </a:r>
            <a:endParaRPr lang="x-none" sz="1475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419125" y="1469846"/>
            <a:ext cx="8327921" cy="13896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sz="843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6000" dirty="0">
                <a:ln>
                  <a:solidFill>
                    <a:prstClr val="white"/>
                  </a:solidFill>
                </a:ln>
                <a:solidFill>
                  <a:srgbClr val="5138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№14/98</a:t>
            </a:r>
            <a:endParaRPr lang="uk-UA" sz="60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>
                <a:solidFill>
                  <a:prstClr val="black"/>
                </a:solidFill>
              </a:rPr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689336" y="5533885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96"/>
          <a:stretch/>
        </p:blipFill>
        <p:spPr>
          <a:xfrm>
            <a:off x="3064157" y="585880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513898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7544" y="31233"/>
            <a:ext cx="10439400" cy="188850"/>
          </a:xfrm>
          <a:prstGeom prst="rect">
            <a:avLst/>
          </a:prstGeom>
          <a:solidFill>
            <a:srgbClr val="B5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srgbClr val="B991B9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0" y="239139"/>
            <a:ext cx="10439400" cy="112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prstClr val="white"/>
              </a:solidFill>
            </a:endParaRPr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845" y="6180287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1487183" y="2859457"/>
            <a:ext cx="56914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Чикенда</a:t>
            </a:r>
            <a:r>
              <a:rPr lang="uk-UA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Надія</a:t>
            </a:r>
            <a:endParaRPr lang="uk-UA" sz="4000" b="1" dirty="0">
              <a:solidFill>
                <a:srgbClr val="513898"/>
              </a:solidFill>
              <a:ea typeface="SimSun" panose="02010600030101010101" pitchFamily="2" charset="-122"/>
            </a:endParaRPr>
          </a:p>
        </p:txBody>
      </p:sp>
      <p:sp>
        <p:nvSpPr>
          <p:cNvPr id="15" name="Хорда 14"/>
          <p:cNvSpPr/>
          <p:nvPr/>
        </p:nvSpPr>
        <p:spPr>
          <a:xfrm rot="1463395">
            <a:off x="7330152" y="2911213"/>
            <a:ext cx="4579624" cy="4459790"/>
          </a:xfrm>
          <a:prstGeom prst="chord">
            <a:avLst>
              <a:gd name="adj1" fmla="val 2700000"/>
              <a:gd name="adj2" fmla="val 16020585"/>
            </a:avLst>
          </a:prstGeom>
          <a:solidFill>
            <a:srgbClr val="E4D73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65" y="4146186"/>
            <a:ext cx="2760244" cy="171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607" y="1380724"/>
            <a:ext cx="542591" cy="2164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165" y="906985"/>
            <a:ext cx="573074" cy="25971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" y="7014557"/>
            <a:ext cx="10439400" cy="547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/>
          <a:srcRect l="4664" t="7698" r="67638" b="82627"/>
          <a:stretch/>
        </p:blipFill>
        <p:spPr>
          <a:xfrm>
            <a:off x="324558" y="453969"/>
            <a:ext cx="2021901" cy="977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8860" y="6077204"/>
            <a:ext cx="1303338" cy="13033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51C202-D7A0-45E2-8450-FE3A5326BEDE}"/>
              </a:ext>
            </a:extLst>
          </p:cNvPr>
          <p:cNvSpPr txBox="1"/>
          <p:nvPr/>
        </p:nvSpPr>
        <p:spPr>
          <a:xfrm>
            <a:off x="-2588438" y="7105706"/>
            <a:ext cx="1137729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0745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аказ управління освіти і науки ТМР від 12.04.2023 № 101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39218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4A7F1A5-516D-4CE1-A48C-509A1A45D618}"/>
              </a:ext>
            </a:extLst>
          </p:cNvPr>
          <p:cNvSpPr txBox="1"/>
          <p:nvPr/>
        </p:nvSpPr>
        <p:spPr>
          <a:xfrm>
            <a:off x="168142" y="4726011"/>
            <a:ext cx="6538740" cy="62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«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9 і 1 грань 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професійної майстерності </a:t>
            </a: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педагога НУШ</a:t>
            </a:r>
            <a:r>
              <a:rPr lang="uk-UA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»</a:t>
            </a:r>
          </a:p>
          <a:p>
            <a:pPr algn="ctr"/>
            <a:r>
              <a:rPr lang="uk-UA" sz="1475" b="1" dirty="0">
                <a:solidFill>
                  <a:prstClr val="black"/>
                </a:solidFill>
                <a:latin typeface="Arial Narrow" panose="020B0606020202030204" pitchFamily="34" charset="0"/>
              </a:rPr>
              <a:t>2 год</a:t>
            </a:r>
            <a:endParaRPr lang="x-none" sz="1475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Прямоугольник 16">
            <a:extLst>
              <a:ext uri="{FF2B5EF4-FFF2-40B4-BE49-F238E27FC236}">
                <a16:creationId xmlns:a16="http://schemas.microsoft.com/office/drawing/2014/main" id="{AE93460A-3785-44A4-8F64-5A031D895FCC}"/>
              </a:ext>
            </a:extLst>
          </p:cNvPr>
          <p:cNvSpPr/>
          <p:nvPr/>
        </p:nvSpPr>
        <p:spPr>
          <a:xfrm>
            <a:off x="419125" y="1469846"/>
            <a:ext cx="8332730" cy="1389611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>
            <a:spAutoFit/>
          </a:bodyPr>
          <a:lstStyle/>
          <a:p>
            <a:r>
              <a:rPr lang="uk-UA" sz="8430" dirty="0">
                <a:ln>
                  <a:solidFill>
                    <a:prstClr val="white"/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СЕРТИФІКАТ </a:t>
            </a:r>
            <a:r>
              <a:rPr lang="uk-UA" sz="6000" dirty="0">
                <a:ln>
                  <a:solidFill>
                    <a:prstClr val="white"/>
                  </a:solidFill>
                </a:ln>
                <a:solidFill>
                  <a:srgbClr val="5138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rPr>
              <a:t>№14/99</a:t>
            </a:r>
            <a:endParaRPr lang="uk-UA" sz="60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A74D614-036A-4325-A409-C35354D278CF}"/>
              </a:ext>
            </a:extLst>
          </p:cNvPr>
          <p:cNvSpPr txBox="1"/>
          <p:nvPr/>
        </p:nvSpPr>
        <p:spPr>
          <a:xfrm>
            <a:off x="2867254" y="3618274"/>
            <a:ext cx="2807758" cy="38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897" dirty="0">
                <a:solidFill>
                  <a:prstClr val="black"/>
                </a:solidFill>
              </a:rPr>
              <a:t>учасник(ця)</a:t>
            </a:r>
          </a:p>
        </p:txBody>
      </p:sp>
      <p:cxnSp>
        <p:nvCxnSpPr>
          <p:cNvPr id="30" name="Прямая соединительная линия 8">
            <a:extLst>
              <a:ext uri="{FF2B5EF4-FFF2-40B4-BE49-F238E27FC236}">
                <a16:creationId xmlns:a16="http://schemas.microsoft.com/office/drawing/2014/main" id="{B53EB359-960A-4D35-9AD8-2428FA1D231E}"/>
              </a:ext>
            </a:extLst>
          </p:cNvPr>
          <p:cNvCxnSpPr/>
          <p:nvPr/>
        </p:nvCxnSpPr>
        <p:spPr>
          <a:xfrm>
            <a:off x="752209" y="3618274"/>
            <a:ext cx="569140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Прямоугольник 22">
            <a:extLst>
              <a:ext uri="{FF2B5EF4-FFF2-40B4-BE49-F238E27FC236}">
                <a16:creationId xmlns:a16="http://schemas.microsoft.com/office/drawing/2014/main" id="{4BE49994-4627-4828-91A2-C1639CBFB046}"/>
              </a:ext>
            </a:extLst>
          </p:cNvPr>
          <p:cNvSpPr/>
          <p:nvPr/>
        </p:nvSpPr>
        <p:spPr>
          <a:xfrm>
            <a:off x="3338074" y="5696720"/>
            <a:ext cx="3091215" cy="1113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Директор Тернопільського комунального методичного центру науково-освітніх інновацій та моніторингу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          Галина ЛИТВИНЮК</a:t>
            </a:r>
          </a:p>
        </p:txBody>
      </p:sp>
      <p:sp>
        <p:nvSpPr>
          <p:cNvPr id="34" name="Прямоугольник 23">
            <a:extLst>
              <a:ext uri="{FF2B5EF4-FFF2-40B4-BE49-F238E27FC236}">
                <a16:creationId xmlns:a16="http://schemas.microsoft.com/office/drawing/2014/main" id="{AE705E6E-839B-4149-B60A-9C1FFDEC57BA}"/>
              </a:ext>
            </a:extLst>
          </p:cNvPr>
          <p:cNvSpPr/>
          <p:nvPr/>
        </p:nvSpPr>
        <p:spPr>
          <a:xfrm>
            <a:off x="689336" y="5533885"/>
            <a:ext cx="2293992" cy="12835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Начальник </a:t>
            </a:r>
          </a:p>
          <a:p>
            <a:r>
              <a:rPr lang="uk-UA" sz="1106" dirty="0">
                <a:solidFill>
                  <a:prstClr val="black"/>
                </a:solidFill>
                <a:cs typeface="Calibri" panose="020F0502020204030204" pitchFamily="34" charset="0"/>
              </a:rPr>
              <a:t>Управління освіти і науки Тернопільської міської ради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r>
              <a:rPr lang="uk-UA" sz="1106" b="1" dirty="0">
                <a:solidFill>
                  <a:prstClr val="black"/>
                </a:solidFill>
                <a:cs typeface="Calibri" panose="020F0502020204030204" pitchFamily="34" charset="0"/>
              </a:rPr>
              <a:t>                              Ольга ПОХИЛЯК</a:t>
            </a:r>
          </a:p>
          <a:p>
            <a:endParaRPr lang="uk-UA" sz="1106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5B3E94B-3927-43E4-95F0-EE3D59B6E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5396"/>
          <a:stretch/>
        </p:blipFill>
        <p:spPr>
          <a:xfrm>
            <a:off x="3064157" y="585880"/>
            <a:ext cx="6871665" cy="590389"/>
          </a:xfrm>
          <a:prstGeom prst="rect">
            <a:avLst/>
          </a:prstGeom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739453BD-C4B6-4AA6-8854-8B7559C7102A}"/>
              </a:ext>
            </a:extLst>
          </p:cNvPr>
          <p:cNvSpPr/>
          <p:nvPr/>
        </p:nvSpPr>
        <p:spPr>
          <a:xfrm>
            <a:off x="1487183" y="4027897"/>
            <a:ext cx="3995912" cy="676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897" dirty="0">
                <a:solidFill>
                  <a:srgbClr val="513898"/>
                </a:solidFill>
                <a:latin typeface="Impact" panose="020B0806030902050204" pitchFamily="34" charset="0"/>
              </a:rPr>
              <a:t>ОСВІТНЬОГО ТРАНСФЕР-МІСТЕЧКА ІННОВАЦІЙНИХ МОЖЛИВОСТЕЙ </a:t>
            </a:r>
            <a:endParaRPr lang="x-none" sz="1897" dirty="0">
              <a:solidFill>
                <a:srgbClr val="513898"/>
              </a:solidFill>
              <a:latin typeface="Impact" panose="020B0806030902050204" pitchFamily="34" charset="0"/>
            </a:endParaRPr>
          </a:p>
        </p:txBody>
      </p:sp>
      <p:sp>
        <p:nvSpPr>
          <p:cNvPr id="44" name="Прямокутник 43">
            <a:extLst>
              <a:ext uri="{FF2B5EF4-FFF2-40B4-BE49-F238E27FC236}">
                <a16:creationId xmlns:a16="http://schemas.microsoft.com/office/drawing/2014/main" id="{30616108-09F0-4403-B5A0-6E8DC409D341}"/>
              </a:ext>
            </a:extLst>
          </p:cNvPr>
          <p:cNvSpPr/>
          <p:nvPr/>
        </p:nvSpPr>
        <p:spPr>
          <a:xfrm>
            <a:off x="7544" y="31233"/>
            <a:ext cx="10439400" cy="188850"/>
          </a:xfrm>
          <a:prstGeom prst="rect">
            <a:avLst/>
          </a:prstGeom>
          <a:solidFill>
            <a:srgbClr val="B5A7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srgbClr val="B991B9"/>
              </a:solidFill>
            </a:endParaRP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8C99E8-2B91-4465-9ED3-2F5CED30C265}"/>
              </a:ext>
            </a:extLst>
          </p:cNvPr>
          <p:cNvSpPr/>
          <p:nvPr/>
        </p:nvSpPr>
        <p:spPr>
          <a:xfrm>
            <a:off x="0" y="239139"/>
            <a:ext cx="10439400" cy="1129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1897">
              <a:solidFill>
                <a:prstClr val="white"/>
              </a:solidFill>
            </a:endParaRPr>
          </a:p>
        </p:txBody>
      </p:sp>
      <p:sp>
        <p:nvSpPr>
          <p:cNvPr id="3" name="AutoShape 2" descr="data:image/png;base64,iVBORw0KGgoAAAANSUhEUgAABI4AAASOCAYAAACja2eZAAAACXBIWXMAAA7EAAAOxAGVKw4bAAAgAElEQVR4nOzbYY7junaFUTPw/GecMH9ygcbLvt1dFmUe6qw1AIEiKUr1FTzmnP/9AgAAAID/8F+7BwAAAABATc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CUcAAAAARMIRAAAAAJFwBAAAAEAkHAEAAAAQvXcP4A5jDEGMH5lzLrvWGGPZtf6xcnyrVb/fO8a3WuX17cZ+vs79PtcJ67Fap/Vdrfp5ulr1+60+vuo6nn98bs75P7vHsJrAAgAAAEAkHAEAAAAQCUcAAAAARMIRAAAAAJFwBAAAAEAkHAEAAAAQCUcAAAAARMIRAAAAAJFwBAAAAEAkHAEAAAAQCUcAAAAARMIRAAAAAJFwBAAAAEAkHAEAAAAQCUcAAAAARMIRAAAAAJFwBAAAAEAkHAEAAAAQCUcAAAAARO/dAwD+bIyxewhf5X6vmXMuvR5wpm5nKdecsF9OGGMnvl+gD+HoLznI6qj+0bB6r1S/345WrrH1raX6Wd/tfOl2vydw/vET9gv8u+rfHJ04X/7MT9UAAAAAiIQjAAAAACLhCAAAAIBIOAIAAAAgEo4AAAAAiIQjAAAAACLhCAAAAIBIOAIAAAAgEo4AAAAAiIQjAAAAACLhCAAAAIBIOAIAAAAgEo4AAAAAiIQjAAAAACLhCAAAAIBIOAIAAAAgEo4AAAAAiIQjAAAAAKL37gF0NMbYPYSvm3PuHgLwgRPOq5Xnyx33W318q60eY/X3xwlrslK3+12p49x1vGfYoeOzVv374GmEI6CcTi+CTvcKu61+3k74UO8WLp2pz1Z5fas/Hx3PP2AdP1UDAAAAIBKOAAAAAIiEIwAAAAAi4QgAAACASDgCAAAAIBKOAAAAAIiEIwAAAAAi4QgAAACASDgCAAAAIBKOAAAAAIiEIwAAAAAi4QgAAACASDgCAAAAIBKOAAAAAIiEIwAAAAAi4QgAAACASDgCAAAAIBKOAAAAAIjeuwcATzPG2D0EftFxPeacu4fwVR3XmM/YK/yE/fJsJ6zvCWNcafX9dvsegjsJR8BlXsz8xMr9csdHdeX9vHps3ebvBOaPney/a6q/31brdr/QmZ+qAQAAABAJRwAAAABEwhEAAAAAkXAEAAAAQCQcAQAAABAJRwAAAABEwhEAAAAAkXAEAAAAQCQcAQAAABAJRwAAAABEwhEAAAAAkXAEAAAAQCQcAQAAABAJRwAAAABEwhEAAAAAkXAEAAAAQCQcAQAAABAJRwAAAABE790DAPjVGGP3EGjOHrzG/F2zev7mnEuvx7NV3n/OFoB9hCNYbPVH+h0fSv6QuKbTh3D1vXLC8wZPUf08WK36/Tqvnq3b+6368wbd+akaAAAAAJFwBAAAAEAkHAEAAAAQCUcAAAAARMIRAAAAAJFwBAAAAEAkHAEAAAAQCUcAAAAARMIRAAAAAJFwBAAAAEAkHAEAAAAQCUcAAAAARMIRAAAAAJFwBAAAAEAkHAEAAAAQCUcAAAAARMIRAAAAAJFwBAAAAED03j0A4GxjjN1D4CD2C0Af3c781fc751x6PYBPCUcbeAnA7618Rrp9tHKdM/pzdzxvndbDecVu1d+/1ccHu3R6V7KHn6oBAAAAEAlHAAAAAETCEQAAAACRcAQAAABAJBwBAAAAEAlHAAAAAETCEQAAAACRcAQAAABAJBwBAAAAEAlHAAAAAETCEQAAAACRcAQAAABAJBwBAAAAEAlHAAAAAETCEQAAAACRcAQAAABAJBwBAAAAEAlHAAAAAETv3QM4xRhj9xA4xAl7pfoYje+a1eObcy69XnWV5++Ovddpfc3fNdXnr+P4Vqs+xurj43PVn9872M+cRDiCA1T/cDW+a6qPrzrzB3RV/fwzPoBn8FM1AAAAACLhCAAAAIBIOAIAAAAgEo4AAAAAiIQjAAAAACLhCAAAAIBIOAIAAAAgEo4AAAAAiIQjAAAAACLhCAAAAIBIOAIAAAAgEo4AAAAAiIQjAAAAACLhCAAAAIBIOAIAAAAgEo4AAAAAiIQjAAAAACLhCAAAAIDovXsAAHcbY+wewm8Z3zXVxwc7eT6uqT5/1cdXnfkD+DuPDEdzzt1DoLHq+6/b+O74KFw5RuO7xkc/P1H9/OMa74/rPCPXmL/nsrZ056dqAAAAAETCEQAAAACRcAQAAABAJBwBAAAAEAlHAAAAAETCEQAAAACRcAQAAABAJBwBAAAAEAlHAAAAAETCEQAAAACRcAQAAABAJBwBAAAAEAlHAAAAAETCEQAAAACRcAQAAABAJBwBAAAAEAlHAAAAAETCEQAAAADRe/cAOhpjLL/mnHPZte4YX3Xd5q/6/a4cH+x2wplQmfl7tm7rW/1+q4+vOvNXy+r16PR92u373l75M+EIAAAOVP0fQdWZP4C/46dqAAAAAETCEQAAAACRcAQAAABAJBwBAAAAEAlHAAAAAETCEQAAAACRcAQAAABAJBwBAAAAEAlHAAAAAETCEQAAAACRcAQAAABAJBwBAAAAEAlHAAAAAETCEQAAAACRcAQAAABAJBwBAAAAEAlHAAAAAETCEQAAAADRe/cA7jDG2D2Er+t4zyt1m79u9wv8O+cBnMvzy072Xx0nrMXqMc45l16P33tkOOK6lQ/iHQdZ9fF1U/ngrjy218v4KnK+1GI9arEe15i/ayq/k1aPreP3c+X17aj6fuG7/FQNAAAAgEg4AgAAACASjgAAAACIhCMAAAAAIuEIAAAAgEg4AgAAACASjgAAAACIhCMAAAAAIuEIAAAAgEg4AgAAACASjgAAAACIhCMAAAAAIuEIAAAAgEg4AgAAACASjgAAAACIhCMAAAAAIuEIAAAAgEg4AgAAACB67x4AfGKMsXsI3OSOtZ1zLruW8T2f86UW68GT2M/XVJ+/6u/L6vNXWcfvK/uFXwlHD1H94Kmu+h/uq9kvPMXqvdzxw7CybuvR7X65rvr3S/XxVXbC+w2ewrvyz/xUDQAAAIBIOAIAAAAgEo4AAAAAiIQjAAAAACLhCAAAAIBIOAIAAAAgEo4AAAAAiIQjAAAAACLhCAAAAIBIOAIAAAAgEo4AAAAAiIQjAAAAACLhCAAAAIBIOAIAAAAgEo4AAAAAiIQjAAAAACLhCAAAAIBIOAIAAAAgeu8eAGuMMZZeb8659HrVrZ6/TszddeaQv3XHXll53nfbyyfc7wlj5HPV17f6+CrrOHfd/p7puMZVddt7nxCOOFL1P3Sqj6+6Jx6232T+gFNUf19WH99q3e4XnqT68+v79Gx+qgYAAABAJBwBAAAAEAlHAAAAAETCEQAAAACRcAQAAABAJBwBAAAAEAlHAAAAAETCEQAAAACRcAQAAABAJBwBAAAAEAlHAAAAAETCEQAAAACRcAQAAABAJBwBAAAAEAlHAAAAAETCEQAAAACRcAQAAABAJBwBAAAAEL13D4Caxhi7h/BbxndN9fGt1Ole/9Htnuecu4fAQbo9H/ATno9rzB87Vd9/q8fn+++7hCN4rT14qh/ad+h2cFe+3477jzoqPxuv1xnPh/cRP9Ftv1Q+Y06Yv9Uqr8dq1e+14/5bqfr6VuCnagAAAABEwhEAAAAAkXAEAAAAQCQcAQAAABAJRwAAAABEwhEAAAAAkXAEAAAAQCQcAQAAABAJRwAAAABEwhEAAAAAkXAEAAAAQCQcAQAAABAJRwAAAABEwhEAAAAAkXAEAAAAQCQcAQAAABAJRwAAAABEwhEAAAAA0Xv3AABOM8bYPQQo6Y5nY865/JrUUf08rT4+Pmdtn8376PlWr7H1/T3h6C+t3EgnvKg8OJ9bPXdefNecsB6rVT+vKu+/ymN7veqPD3arfv5V1vF9uZozml08v9zNT9UAAAAAiIQjAAAAACLhCAAAAIBIOAIAAAAgEo4AAAAAiIQjAAAAACLhCAAAAIBIOAIAAAAgEo4AAAAAiIQjAAAAACLhCAAAAIBIOAIAAAAgEo4AAAAAiIQjAAAAACLhCAAAAIBIOAIAAAAgEo4AAAAAiIQjAAAAAKL37gGcYoyxewhf1e1+55y7h3CsE/aK9X2ubvvvjvv1fPAkJ5wJK62+X+fBNZ3Wo9uztpr3eT0r1+SJa/HIcLR6oao/2A5u+J4TzhfY5YkfSiervh4nnH++1z5Xff95nz9f9T3INc7n7/JTNQAAAAAi4QgAAACASDgCAAAAIBKOAAAAAIiEIwAAAAAi4QgAAACASDgCAAAAIBKOAAAAAIiEIwAAAAAi4QgAAACASDgCAAAAIBKOAAAAAIiEIwAAAAAi4QgAAACASDgCAAAAIBKOAAAAAIiEIwAAAAAi4QgAAACA6L17AFDBGGPp9eacS6+32ur7ra7b/VbXbT063e8d91r9POXZOj2/q1U/D05Y2xPGWJn5ezbr+13C0QP4qL6m+qGzen2rf8itVn19X6/a83fC/lut+h8mlfcL7Nbp+T3hPAXOVP1bw/n3fX6qBgAAAEAkHAEAAAAQCUcAAAAARMIRAAAAAJFwBAAAAEAkHAEAAAAQCUcAAAAARMIRAAAAAJFwBAAAAEAkHAEAAAAQCUcAAAAARMIRAAAAAJFwBAAAAEAkHAEAAAAQCUcAAAAARMIRAAAAAJFwBAAAAEAkHAEAAAAQvXcP4A5jjN1D+KPqY5xzLrtW9Xu9Q8d7Bs7jrHo26wvQx+ozf+Xfg5zvkeEI+D0vgmvM3+dWz50/jPkJz2491uRz5u6aju+jynvmhPlbzT/qP9fx+d3NT9UAAAAAiIQjAAAAACLhCAAAAIBIOAIAAAAgEo4AAAAAiIQjAAAAACLhCAAAAIBIOAIAAAAgEo4AAAAAiIQjAAAAACLhCAAAAIBIOAIAAAAgEo4AAAAAiIQjAAAAACLhCAAAAIBIOAIAAAAgEo4AAAAAiIQjAAAAAKL37gEA3zfGWHq9OefS61W3ev5Wq7we1efu9ao/xurjA87kbOEn7Bd+wn45n3DE7Sr/Eft63XOQVb5nBzdPs/J5q34edBwftVR+vwFnq3y+VH+/VZ67U5jD3/NTNQAAAAAi4QgAAACASDgCAAAAIBKOAAAAAIiEIwAAAAAi4QgAAACASDgCAAAAIBKOAAAAAIiEIwAAAAAi4QgAAACASDgCAAAAIBKOAAAAAIiEIwAAAAAi4QgAAACASDgCAAAAIBKOAAAAAIiEIwAAAAAi4QgAAACA6L17ADzfGGP3ELiZNa7FetRSfT2qj6+Tbmtxx/3OOZdfc6XV91z9flczf9d0OmNOuNfK+/mE+Vtt5T0/8Wx5ZDiqvlAdH8Tqqu+ZlVbfq/3Mk5zwfPgw5Cc6vd+4pvpe6XheOe+BKvxUDQAAAIBIOAIAAAAgEo4AAAAAiIQjAAAAACLhCAAAAIBIOAIAAAAgEo4AAAAAiIQjAAAAACLhCAAAAIBIOAIAAAAgEo4AAAAAiIQjAAAAACLhCAAAAIBIOAIAAAAgEo4AAAAAiIQjAAAAACLhCAAAAIBIOAIAAAAgeu8eAPBdY4zdQ4Cl7Gl2sffq6bYmq+93zrn0etVV3y/Vxwf0IRxxpG4fNt2sXN87Pro67b/q83fCR3Xl/bJ6bCesB3WcsP8qP7+et3q6vd8qO+F86cbzcTY/VQMAAAAgEo4AAAAAiIQjAAAAACLhCAAAAIBIOAIAAAAgEo4AAAAAiIQjAAAAACLhCAAAAIBIOAIAAAAgEo4AAAAAiIQjAAAAACLhCAAAAIBIOAIAAAAgEo4AAAAAiIQjAAAAACLhCAAAAIBIOAIAAAAgEo4AAAAAiN67B3CHMcbya845l1+zsjvmcKXq4+u2X1arvr4rdTyvOq1vdSesxeoxVn8+Kjthv8BOnpFrzN811eev+vj4vUeGo45Wfgh7qJ+t+h9N9l8tq/dL9VBm/13XaT2qn6fwJNWft+rvt+qqn/d3qP6+7DQ+/sxP1QAAAACIhCMAAAAAIuEIAAAAgEg4AgAAACASjgAAAACIhCMAAAAAIuEIAAAAgEg4AgAAACASjgAAAACIhCMAAAAAIuEIAAAAgEg4AgAAACASjgAAAACIhCMAAAAAIuEIAAAAgEg4AgAAACASjgAAAACIhCMAAAAAovfuAZxijLF7CBxk9X6Zcy693kodn41O99zpXu9iDmtxPvMTnfbL61X7fu/Yz9bjc86X57PG/OqR4Wj1S6Dji2q1TvfrkL3Oh82zVT4PTnh/rFZ5Pain+vlcfXw8V8f3x2rVn9/K78sT9l/l+ePP/FQNAAAAgEg4AgAAACASjgAAAACIhCMAAAAAIuEIAAAAgEg4AgAAACASjgAAAACIhCMAAAAAIuEIAAAAgEg4AgAAACASjgAAAACIhCMAAAAAIuEIAAAAgEg4AgAAACASjgAAAACIhCMAAAAAIuEIAAAAgEg4AgAAACB67x5AV2OM3UP4qur3O+fcPYSvqb4WPN/qPbjy+fV8XGP+rjF/8F2V30d3qH7GGN811fdfZd3Ogk8IR39h9cJXP3QAWEfYusb8wfc88Y+dU/n74zrvj885C/hPfqoGAAAAQCQcAQAAABAJRwAAAABEwhEAAAAAkXAEAAAAQCQcAQAAABAJRwAAAABEwhEAAAAAkXAEAAAAQCQcAQAAABAJRwAAAABEwhEAAAAAkXAEAAAAQCQcAQAAABAJRwAAAABEwhEAAAAAkXAEAAAAQCQcAQAAABC9dw/gBGOM3UPgZta4FuvBT9gv7GT/8RPV90v18VVn/tip+v6bc+4eAhcIR5t0enDuOMRWzl/18Z2g+nqs1ml9V9/rCetbWfW912183h/XdLpXavL9UscJ88dzVX42qvBTNQAAAAAi4QgAAACASDgCAAAAIBKOAAAAAIiEIwAAAAAi4QgAAACASDgCAAAAIBKOAAAAAIiEIwAAAAAi4QgAAACASDgCAAAAIBKOAAAAAIiEIwAAAAAi4QgAAACASDgCAAAAIBKOAAAAAIiEIwAAAAAi4QgAAACA6L17AF2NMZZeb8657Fqrx3aH6mOsvL53qL4eld0xd93Og+oqnwfWt55ua2I/A3dxJtRSfT2q/721m3AEzaw+FKuHD56v8n6p/pEEfJfz6prK8wdPI+zzKz9VAwAAACASjgAAAACIhCMAAAAAIuEIAAAAgEg4AgAAACASjgAAAACIhCMAAAAAIuEIAAAAgEg4AgAAACASjgAAAACIhCMAAAAAIuEIAAAAgEg4AgAAACASjgAAAACIhCMAAAAAIuEIAAAAgEg4AgAAACASjgAAAACI3rsHAHCnMcbuIXxdt3tefb9zzqXXA6Cebu/K1czf81ljfiUcbdLtD5NO9+uQ5WlWPr+eD37K++Mazy98T6fz6gSd1sP5zN38VA0AAACASDgCAAAAIBKOAAAAAIiEIwAAAAAi4QgAAACASDgCAAAAIBKOAAAAAIiEIwAAAAAi4QgAAACASDgCAAAAIBKOAAAAAIiEIwAAAAAi4QgAAACASDgCAAAAIBKOAAAAAIiEIwAAAAAi4QgAAACASDgCAAAAIHrvHsAdxhi7h8CN7ljfOefya/I5zzD8O8/H5zq+P+yXWlavR/X9t5r9/Dlzd03H90c3K9f4iWv7yHAE0Fnll1XlsQF/VvkZrjy216vnH+4r18Qf7vVUX1+usb78yk/VAAAAAIiEIwAAAAAi4QgAAACASDgCAAAAIBKOAAAAAIiEIwAAAAAi4QgAAACASDgCAAAAIBKOAAAAAIiEIwAAAAAi4QgAAACASDgCAAAAIBKOAAAAAIiEIwAAAAAi4QgAAACASDgCAAAAIBKOAAAAAIiEIwAAAACi9+4BdDXGWHq9OefS61HL6v3CszlfPudZA/5xwnlwwhgrM3/XmL9ns7786pHhqPofOR7Ca6qvL9etXOMTnrdu98s1lc/A6vuv8tzdpeM9V+a8Zyf773PO0usqz2G3/fwJP1UDAAAAIBKOAAAAAIiEIwAAAAAi4QgAAACASDgCAAAAIBKOAAAAAIiEIwAAAAAi4QgAAACASDgCAAAAIBKOAAAAAIiEIwAAAAAi4QgAAACASDgCAAAAIBKOAAAAAIiEIwAAAAAi4QgAAACASDgCAAAAIBKOAAAAAIjeuwdwhzHG8mvOOZdfs5M71gT4Ds9vLavXo/r7zf57ro7fa932c7f7pRb7r5Zu3y9P88hwVJ1Nzk/ZM5/rNner77fjR1flPdNxPQDusvK8dz7zNJ2ej8rfflX4qRoAAAAAkXAEAAAAQCQcAQAAABAJRwAAAABEwhEAAAAAkXAEAAAAQCQcAQAAABAJRwAAAABEwhEAAAAAkXAEAAAAQCQcAQAAABAJRwAAAABEwhEAAAAAkXAEAAAAQCQcAQAAABAJRwAAAABEwhEAAAAAkXAEAAAAQPTePYCOxhi7h8BhVu+ZOeeya92xn6uPb7WV9wvwq8rvjzuccOZTh/0C5+r2ftvtkeHIoj9f9bBQfXwAd6j+/nXe17J6v3Sbv9er9jPX8XmrvB4dWY86nPfn81M1AAAAACLhCAAAAIBIOAIAAAAgEo4AAAAAiIQjAAAAACLhCAAAAIBIOAIAAAAgEo4AAAAAiIQjAAAAACLhCAAAAIBIOAIAAAAgEo4AAAAAiIQjAAAAACLhCAAAAIBIOAIAAAAgEo4AAAAAiIQjAAAAACLhCAAAAIDovXsA8Ikxxu4h/JbxsYu1ZSf77/msMTt12n933Oucc/k1u+i097paucZPfNaEI3itfbirv+i9+K574svgm+znz9l711Wew9Vj6/Z8vF71z5fK+2+1E/Zzp/U4gfXgJ6qf90/jp2oAAAAARMIRAAAAAJFwBAAAAEAkHAEAAAAQCUcAAAAARMIRAAAAAJFwBAAAAEAkHAEAAAAQCUcAAAAARMIRAAAAAJFwBAAAAEAkHAEAAAAQCUcAAAAARMIRAAAAAJFwBAAAAEAkHAEAAAAQCUcAAAAARMIRAAAAANF79wDuMMbYPQRYyp6uxXpcY/4+d8fczTmXX7MLe7me6mtSfXwrz4Pq99pRpzXpdK9dWePvemQ4OoEX8zWV/9BZPTZ/KPJTzhfgFNXPq+rj66bT98sJ35PddDsPut0vv+enagAAAABEwhEAAAAAkXAEAAAAQCQcAQAAABAJRwAAAABEwhEAAAAAkXAEAAAAQCQcAQAAABAJRwAAAABEwhEAAAAAkXAEAAAAQCQcAQAAABAJRwAAAABEwhEAAAAAkXAEAAAAQCQcAQAAABAJRwAAAABEwhEAAAAA0Xv3ALoaY+wewtGqz9+cc/cQfmv1/FW/XwBqqv4+78Z6fM7cAU8mHP2llX8Y3/FiqT4+Prc6yljf6zqFMvuvlup7z36Bf1f9+a3+fUo9lde38tju0u2e/f37XX6qBgAAAEAkHAEAAAAQCUcAAAAARMIRAAAAAJFwBAAAAEAkHAEAAAAQCUcAAAAARMIRAAAAAJFwBAAAAEAkHAEAAAAQCUcAAAAARMIRAAAAAJFwBAAAAEAkHAEAAAAQCUcAAAAARMIRAAAAAJFwBAAAAEAkHAEAAAAQvXcP4BRjjN1D4CD2y+dOmLvqY5xz7h4C/+eOvVJ5fas/G6/XGWOkjtX7pfLzewfz92zVz9OV+6X6vcLdHhmOVr9Uun34Vx7bHTq+CLqtsQ+HOk44n+EnKp+n1b9fPL+1OJ+vOWH+PL+QVX6XV+GnagAAAABEwhEAAAAAkXAEAAAAQCQcAQAAABAJRwAAAABEwhEAAAAAkXAEAAAAQCQcAQAAABAJRwAAAABEwhEAAAAAkXAEAAAAQCQcAQAAABAJRwAAAABEwhEAAAAAkXAEAAAAQCQcAQAAABAJRwAAAABEwhEAAAAA0Xv3ALhujLF7CBxm9Z6Zcy69HtdY32uqn6nVx8fnrC0/ccd+qX7eV39GzB87Wd/P+Xb+M+HoLzxx4blX5T1T/aVSee5er/Xjq74e8FMrnxHPx3XVz9TqzN/nvC+v6Th/3Z4370tO4qdqAAAAAETCEQAAAACRcAQAAABAJBwBAAAAEAlHAAAAAETCEQAAAACRcAQAAABAJBwBAAAAEAlHAAAAAETCEQAAAACRcAQAAABAJBwBAAAAEAlHAAAAAETCEQAAAACRcAQAAABAJBwBAAAAEAlHAAAAAETCEQAAAADRe/cA7jDGWH7NOefyawL/n+e3ntVrYj2e7Y5nuLJO99vpXv/R8Z5XMXfXdJy/bvfc7X452yPDUTfV/wgTAmoxd7WsXg8fIfVUfubsl3oq75cTrJw/zwfAOpXfb5XHVoWfqgEAAAAQCUcAAAAARMIRAAAAAJFwBAAAAEAkHAEAAAAQCUcAAAAARMIRAAAAAJFwBAAAAEAkHAEAAAAQCUcAAAAARMIRAAAAAJFwBAAAAEAkHAEAAAAQCUcAAAAARMIRAAAAAJFwBAAAAEAkHAEAAAAQCUcAAAAARO/dA+hojLH8mnPO5des7I45XGnlelS/19er/v47YQ7hb9jL8HuekWvM3zXmD/5d9eej+t8zuz0yHFl0oLNOZ+Dqe63+UXOH6qG7+vh4tk7n6QnPR+X1cP5dV3l9qzthfVZzz10AAA+GSURBVDmbn6oBAAAAEAlHAAAAAETCEQAAAACRcAQAAABAJBwBAAAAEAlHAAAAAETCEQAAAACRcAQAAABAJBwBAAAAEAlHAAAAAETCEQAAAACRcAQAAABAJBwBAAAAEAlHAAAAAETCEQAAAACRcAQAAABAJBwBAAAAEAlHAAAAAETv3QM4wRhj9xC+qtv93qHbHHa7Xz5nr/BT3fbM6vudcy69Xjfd9l913Z4P+68Oa/F8K9e4+tnyCeFokydupm9aOX8nvAgq75c75q/y/cJOno16Or2Puu2/6utBLaufD99X/FTl9XWens9P1QAAAACIhCMAAAAAIuEIAAAAgEg4AgAAACASjgAAAACIhCMAAAAAIuEIAAAAgEg4AgAAACASjgAAAACIhCMAAAAAIuEIAAAAgEg4AgAAACASjgAAAACIhCMAAAAAIuEIAAAAgEg4AgAAACASjgAAAACIhCMAAAAAovfuAdxhjLF7CH+0eoxzzqXXq+6ENV6p2/2udMfcVX7e7BV+wn55vm5rXPl8pp5u3+PVz4OV81f9Xu/Q8Z75nkeGozs4yABqqv6h3o31gO+p/n1afXyVrT5Lu83fHeznZ/P98nt+qgYAAABAJBwBAAAAEAlHAMD/tm9HubGjUBRFC6nmP+MW/Rs9ndfpiq/Dxaw1AAsDxs5WCgAAIuEIAAAAgEg4AgAAACASjgAAAACIhCMAAAAAIuEIAAAAgEg4AgAAACASjgAAAACIhCMAAAAAIuEIAAAAgEg4AgAAACASjgAAAACIhCMAAAAAIuEIAAAAgEg4AgAAACASjgAAAACI3qsHsIsxxuohABB0P5/nnGXX6n6vr1f9GLvPX+X44FPdz4Tu46t22v1WM3+sVLn/nvht8MhwVL1QDrHrOj88O6xv5/nr7rS5c/4B8FPdQy29dN8vnb8BT/xe67weO8zfan6qBgAAAEAkHAEAAAAQCUcAAAAARMIRAAAAAJFwBAAAAEAkHAEAAAAQCUcAAAAARMIRAAAAAJFwBAAAAEAkHAEAAAAQCUcAAAAARMIRAAAAAJFwBAAAAEAkHAEAAAAQCUcAAAAARMIRAAAAAJFwBAAAAEAkHAEAAAAQvVcP4A5jjNVD4EYnrm/1Pc85S69XaYf1NX98wppc033+uo/vNNbjGvPHJ+wXPnHS3zNP9MhwdIfKjdn9kPUQXnfSfgGgjnfwz93xvjxpPXb43rAe13T/Pj1pfatVz90O50Ele+97fqoGAAAAQCQcAQAAABAJRwAAAABEwhEAAAAAkXAEAAAAQCQcAQAAABAJRwAAAABEwhEAAAAAkXAEAAAAQCQcAQAAABAJRwAAAABEwhEAAAAAkXAEAAAAQCQcAQAAABAJRwAAAABEwhEAAAAAkXAEAAAAQCQcAQAAABC9Vw+AGmOM1UPgi+7r0X183Zk/YAd3nFVzzvJrnsJ6XFc9h5Xzt8O3wQ5j5GdOXNvO58ETCUcLVG/KEw+Kzg/2ievBs3V+3rrr/odi9/HBJ+y9a3yf9uO8B7rwUzUAAAAAIuEIAAAAgEg4AgAAACASjgAAAACIhCMAAAAAIuEIAAAAgEg4AgAAACASjgAAAACIhCMAAAAAIuEIAAAAgEg4AgAAACASjgAAAACIhCMAAAAAIuEIAAAAgEg4AgAAACASjgAAAACIhCMAAAAAIuEIAAAAgOi9egC7GGOUXm/OWXq901SvB7AnZ0E/nd+Xd+yX7uPj2To/b1zX/UzoPr5qno9nq9zPT9wrwhHcoPNhceIfTtaDlawHK9l/fVSvRfc/2k/be6etL710f966f+963r7np2oAAAAARMIRAAAAAJFwBAAAAEAkHAEAAAAQCUcAAAAARMIRAAAAAJFwBAAAAEAkHAEAAAAQCUcAAAAARMIRAAAAAJFwBAAAAEAkHAEAAAAQCUcAAAAARMIRAAAAAJFwBAAAAEAkHAEAAAAQCUcAAAAARMIRAAAAANF79QBONcZYPQQ2scNe6T7G6vHNOUuv19kda3vS/AF/1/3d8XrVnlc73G/n96X3EU/SfT/vcF7xux4ZjqpfAjs8OF58P7fD+p7Giw/21fl91HlsAF/5e+aaHe73NJ3fwZ3H1oWfqgEAAAAQCUcAAAAARMIRAAAAAJFwBAAAAEAkHAEAAAAQCUcAAAAARMIRAAAAAJFwBAAAAEAkHAEAAAAQCUcAAAAARMIRAAAAAJFwBAAAAEAkHAEAAAAQCUcAAAAARMIRAAAAAJFwBAAAAEAkHAEAAAAQCUcAAAAARO/VA6DGGKP0enPO0utVqr5X+um+xt3HRy+n7ZfT7pdns5+vMX8/d+Lcdb9n47um+/g6//3bgXD0P3TfRN0fQlit8hm+43nrfsZ0Vj13zlNgJ93fbzyb/Qfn8FM1AAAAACLhCAAAAIBIOAIAAAAgEo4AAAAAiIQjAAAAACLhCAAAAIBIOAIAAAAgEo4AAAAAiIQjAAAAACLhCAAAAIBIOAIAAAAgEo4AAAAAiIQjAAAAACLhCAAAAIBIOAIAAAAgEo4AAAAAiIQjAAAAACLhCAAAAIDovXoA8ERjjNVD4FA77L0dxggAn/Bug71VPsNzzrJrdSEcPcATN+Z/6X6/J344dF8Trqlc3x2ej877eYf5q9Z5PaqduL7VTjuvTnPSeXCH0+bvpPvd4bzqvB47zN9qfqoGAAAAQCQcAQAAABAJRwAAAABEwhEAAAAAkXAEAAAAQCQcAQAAABAJRwAAAABEwhEAAAAAkXAEAAAAQCQcAQAAABAJRwAAAABEwhEAAAAAkXAEAAAAQCQcAQAAABAJRwAAAABEwhEAAAAAkXAEAAAAQCQcAQAAABC9Vw/gDmOM1UNgM3PO1UPYWvdnrvv6dp+/7uPrzNz1csd6nHa+dL9fns1+vsb8/dyJ74/OfF/9vkeGI1ip+iXgYOzF+l7nQ6mXyvU4cT/zc93Pgu7jq+b9Bnx12hnIf/NTNQAAAAAi4QgAAACASDgCAAAAIBKOAAAAAIiEIwAAAAAi4QgAAACASDgCAAAAIBKOAAAAAIiEIwAAAAAi4QgAAACASDgCAAAAIBKOAAAAAIiEIwAAAAAi4QgAAACASDgCAAAAIBKOAAAAAIiEIwAAAAAi4QgAAACA6L16APA0Y4zVQ+AP1Wsy5yy9Hj93x/NmfeF3eH6vMX/X+WaDv/P9zFfC0f9ko/fhJd9P5fNhfftx/vEU9jLs7bTvjdPutzPvj16q18Pz8T0/VQMAAAAgEo4AAAAAiIQjAAAAACLhCAAAAIBIOAIAAAAgEo4AAAAAiIQjAAAAACLhCAAAAIBIOAIAAAAgEo4AAAAAiIQjAAAAACLhCAAAAIBIOAIAAAAgEo4AAAAAiIQjAAAAACLhCAAAAIBIOAIAAAAgEo4AAAAAiN6rB3CiMcbqIfy6OefqIXCjE/f0SarXt/t5cNp+7n6/3cd3mu7r0X183Zm/Xrqvh/HxidO+J59GOIINVB6MO7xET7vfaubv2awvn+i+X7qPrzvz14v14ElO2s8i1Pf8VA0AAACASDgCAAAAIBKOAAAAAIiEIwAAAAAi4QgAAACASDgCAAAAIBKOAAAAAIiEIwAAAAAi4QgAAACASDgCAAAAIBKOAAAAAIiEIwAAAAAi4QgAAACASDgCAAAAIBKOAAAAAIiEIwAAAAAi4QgAAACASDgCAAAAIHqvHgDwvTHG6iH8qtPuFz7h+eAT9gv8Hs8bT2I/85VwBMXmnKXX2+HQrrznHe73JNX7medzHlxj/ljlxO+X03Q/X04aX3eeX/7kp2oAAAAARMIRAAAAAJFwBAAAAEAkHAEAAAAQCUcAAAAARMIRAAAAAJFwBAAAAEAkHAEAAAAQCUcAAAAARMIRAAAAAJFwBAAAAEAkHAEAAAAQCUcAAAAARMIRAAAAAJFwBAAAAEAkHAEAAAAQCUcAAAAARMIRAAAAANF79QDgacYYq4cAbXk+gK+cCddUz9+cs/R69NL9ees+vs7M3TXO0u8JR3CgzodZ9di6v0g7r8UuKufwjv1y0viqnXYecN1Jz1v3/dz5bHm9nC8n6L4HuzN/fOWnagAAAABEwhEAAAAAkXAEAAAAQCQcAQAAABAJRwAAAABEwhEAAAAAkXAEAAAAQCQcAQAAABAJRwAAAABEwhEAAAAAkXAEAAAAQCQcAQAAABAJRwAAAABEwhEAAAAAkXAEAAAAQCQcAQAAABAJRwAAAABEwhEAAAAA0Xv1AIC9jTHKrznnLL9mpep7rrzfE9eDa07bz92deM+Vus9f9/FV6v4+OmktuK77fr5D5+8Dfp9wtICH5tmq19eHDfwe5zOfOu0P2dPutztnVi/dn4+TxgfU8lM1AAAAACLhCAAAAIBIOAIAAAAgEo4AAAAAiIQjAAAAACLhCAAAAIBIOAIAAAAgEo4AAAAAiIQjAAAAACLhCAAAAIBIOAIAAAAgEo4AAAAAiIQjAAAAACLhCAAAAIBIOAIAAAAgEo4AAAAAiIQjAAAAACLhCAAAAIDovXoAuxhjrB4ClOm+n7uP7zTd16N6fHPOsmt1n7s7nHjPJ7G+z7XD2nYfY/fxwVN41n6fcATNVf4R+3rdc9Ce9od29ZrASp7fPjqP7fWyvjxP9/Ov837uPLY7nHa/r9eZ98zf+akaAAAAAJFwBAAAAEAkHAEAAAAQCUcAAAAARMIRAAAAAJFwBAAAAEAkHAEAAAAQCUcAAAAARMIRAAAAAJFwBAAAAEAkHAEAAAAQCUcAAAAARMIRAAAAAJFwBAAAAEAkHAEAAAAQCUcAAAAARMIRAAAAAJFwBAAAAEA05pz/rB4EAAAAAP34jy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hCMAAAAAIuEIAAAAgEg4AgAAACASjgAAAACI/gVF6FI2Yzu5wQAAAABJRU5ErkJggg=="/>
          <p:cNvSpPr>
            <a:spLocks noChangeAspect="1" noChangeArrowheads="1"/>
          </p:cNvSpPr>
          <p:nvPr/>
        </p:nvSpPr>
        <p:spPr bwMode="auto">
          <a:xfrm>
            <a:off x="163952" y="13957"/>
            <a:ext cx="321212" cy="32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6364" tIns="48182" rIns="96364" bIns="48182" numCol="1" anchor="t" anchorCtr="0" compatLnSpc="1">
            <a:prstTxWarp prst="textNoShape">
              <a:avLst/>
            </a:prstTxWarp>
          </a:bodyPr>
          <a:lstStyle/>
          <a:p>
            <a:endParaRPr lang="uk-UA" sz="1897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845" y="6180287"/>
            <a:ext cx="777401" cy="648905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047" y="6323506"/>
            <a:ext cx="552714" cy="545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кутник 12"/>
          <p:cNvSpPr/>
          <p:nvPr/>
        </p:nvSpPr>
        <p:spPr>
          <a:xfrm>
            <a:off x="1487183" y="2859457"/>
            <a:ext cx="56914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 err="1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Лабінська</a:t>
            </a:r>
            <a:r>
              <a:rPr lang="uk-UA" sz="4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Марія</a:t>
            </a:r>
            <a:endParaRPr lang="uk-UA" sz="4000" b="1" dirty="0">
              <a:solidFill>
                <a:srgbClr val="513898"/>
              </a:solidFill>
              <a:ea typeface="SimSun" panose="02010600030101010101" pitchFamily="2" charset="-122"/>
            </a:endParaRPr>
          </a:p>
        </p:txBody>
      </p:sp>
      <p:sp>
        <p:nvSpPr>
          <p:cNvPr id="15" name="Хорда 14"/>
          <p:cNvSpPr/>
          <p:nvPr/>
        </p:nvSpPr>
        <p:spPr>
          <a:xfrm rot="1463395">
            <a:off x="7330152" y="2911213"/>
            <a:ext cx="4579624" cy="4459790"/>
          </a:xfrm>
          <a:prstGeom prst="chord">
            <a:avLst>
              <a:gd name="adj1" fmla="val 2700000"/>
              <a:gd name="adj2" fmla="val 16020585"/>
            </a:avLst>
          </a:prstGeom>
          <a:solidFill>
            <a:srgbClr val="E4D734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9265" y="4146186"/>
            <a:ext cx="2760244" cy="1716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9607" y="1380724"/>
            <a:ext cx="542591" cy="21642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4165" y="906985"/>
            <a:ext cx="573074" cy="259712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44" y="7014557"/>
            <a:ext cx="10439400" cy="54784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/>
          <a:srcRect l="4664" t="7698" r="67638" b="82627"/>
          <a:stretch/>
        </p:blipFill>
        <p:spPr>
          <a:xfrm>
            <a:off x="324558" y="453969"/>
            <a:ext cx="2021901" cy="977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88860" y="6077204"/>
            <a:ext cx="1303338" cy="130333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51C202-D7A0-45E2-8450-FE3A5326BEDE}"/>
              </a:ext>
            </a:extLst>
          </p:cNvPr>
          <p:cNvSpPr txBox="1"/>
          <p:nvPr/>
        </p:nvSpPr>
        <p:spPr>
          <a:xfrm>
            <a:off x="-2588438" y="7105706"/>
            <a:ext cx="11377298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20745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uk-UA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аказ управління освіти і науки ТМР від 12.04.2023 № 101</a:t>
            </a:r>
            <a:endParaRPr lang="uk-UA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2833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</TotalTime>
  <Words>5799</Words>
  <Application>Microsoft Office PowerPoint</Application>
  <PresentationFormat>Довільний</PresentationFormat>
  <Paragraphs>1600</Paragraphs>
  <Slides>100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100</vt:i4>
      </vt:variant>
    </vt:vector>
  </HeadingPairs>
  <TitlesOfParts>
    <vt:vector size="107" baseType="lpstr">
      <vt:lpstr>Arial</vt:lpstr>
      <vt:lpstr>Arial Narrow</vt:lpstr>
      <vt:lpstr>Calibri</vt:lpstr>
      <vt:lpstr>Calibri Light</vt:lpstr>
      <vt:lpstr>Impact</vt:lpstr>
      <vt:lpstr>Times New Roman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Гість</dc:creator>
  <cp:lastModifiedBy>user</cp:lastModifiedBy>
  <cp:revision>21</cp:revision>
  <dcterms:created xsi:type="dcterms:W3CDTF">2023-01-30T12:56:26Z</dcterms:created>
  <dcterms:modified xsi:type="dcterms:W3CDTF">2023-05-28T21:20:35Z</dcterms:modified>
</cp:coreProperties>
</file>