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</p:sldIdLst>
  <p:sldSz cx="10439400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3898"/>
    <a:srgbClr val="E4D734"/>
    <a:srgbClr val="B5A7DD"/>
    <a:srgbClr val="8B74CA"/>
    <a:srgbClr val="B991B9"/>
    <a:srgbClr val="8D5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3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323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4423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711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023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416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6320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538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003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202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378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060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402484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64D0C-DFA9-49C6-A5E4-DE17337CE023}" type="datetimeFigureOut">
              <a:rPr lang="uk-UA" smtClean="0"/>
              <a:t>29.05.2023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7006700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93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9251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817101" y="2897713"/>
            <a:ext cx="5336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Грабовська Олександра</a:t>
            </a:r>
            <a:endParaRPr lang="uk-UA" sz="4000" b="1" dirty="0">
              <a:solidFill>
                <a:srgbClr val="513898"/>
              </a:solidFill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CA0FBA9-F4F1-48C5-A651-E82AF6EE1611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41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449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18694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Рій Віра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9764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61646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Бутрин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123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08586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26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435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Ленько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73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7884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80" y="624620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2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Муляр Тамара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564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128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21329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Марусин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0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7723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57BFF5-2D16-4C95-BEB8-D70FC80FAC70}"/>
              </a:ext>
            </a:extLst>
          </p:cNvPr>
          <p:cNvSpPr txBox="1"/>
          <p:nvPr/>
        </p:nvSpPr>
        <p:spPr>
          <a:xfrm>
            <a:off x="1159669" y="2888983"/>
            <a:ext cx="65178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Гунтик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Ольга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973755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609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09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8806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Заруба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Василина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587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929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07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5305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Гандзій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168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09388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5261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Мужилівська Ольга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29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449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09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323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Сагайдак Катерина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349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929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04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888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Канак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Валентина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90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8549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92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243235" y="2875431"/>
            <a:ext cx="3722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Балабан Галина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9889A90-D719-476B-8937-2D7539332FE9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8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746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7428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Петрокушин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Руслана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43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7884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36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9618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Семенець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250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71816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517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Климко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61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425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003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Сватенко Вікторія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016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5482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90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Якубишина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04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906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271810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Попко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246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0227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07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Халімон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42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8685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Жук Тетяна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4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746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Киянчук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89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0227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№14/29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Стецик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8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8549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6853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243235" y="2875431"/>
            <a:ext cx="3619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Горішна 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84EB627-6526-4043-8E28-A3ED2C03C1A2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465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19906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06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Макогін Катерина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908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128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53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Козак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80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425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629" y="624793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Михайлів Петро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320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1670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29" y="616853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Лісова Зореслава-Ольга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6181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265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82" y="613493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Луканюк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061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150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Пошпур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461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471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36" y="6271810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Огороднік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Руслана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92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179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53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Бараннікова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668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19906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4793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Бойчук Віра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983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471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№14/39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Скурська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33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8389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371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Зарихта Ольга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DB87F9C-C2EC-49E8-9DDF-51F0AA1FA96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573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586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67" y="616853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Зазябла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218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6031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Глотова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Катерина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606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7021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Копитко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Віта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331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265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Лучко Олександра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782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6861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Мельник Ольга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8597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746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Петриця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Любов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1224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0067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Човніцька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1204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7133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Южин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Наталя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387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586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Ярославська Віра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2449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0067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№14/49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Васютинська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52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91274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105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Зуляк Галина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027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471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Антонів Юлія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3430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8320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Волинець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867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8367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Кадило Людмила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643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150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Басіста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3736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746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Щербата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4761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631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Марчук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9938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952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Дика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7159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19121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Ситар Володимир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022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471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Кавецька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7535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952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№14/59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Тимофієнко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6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91595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835325" y="2849129"/>
            <a:ext cx="32121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Колодій Алла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5432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792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Григор’єва Лариса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746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0929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Даценко Олександра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0011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29477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Гуцал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2386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471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Пиріг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106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0067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Парацій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Лілія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1893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2952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Логіна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7442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33273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Федунець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019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0718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Антонюк Наталя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31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32792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Дідук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9089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33273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№14/69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Лилик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660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0053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2694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Нова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46422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1250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Вовкун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35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11081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Василенко  Лілія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9662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11081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Сольник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98973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1866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Максим’як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Софія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3699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1698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Пенкальська Руслана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7987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1410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Яськів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100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1731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Лебедєва Тетяна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6994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11581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Снітовська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904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1250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Давида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2228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1731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№14/79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Буката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Оксана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058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91114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07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8139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Нікуліна Вікторія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498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32311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Мричко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Галина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10040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0449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Юрин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556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9746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Цідило Ольга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561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9746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Солтис Тетяна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295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29586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Савінцева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Людмила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540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471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Балящук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536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792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Базунова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Руслана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764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21250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Качанова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4517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311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Пахольчишин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1572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792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№14/89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Лотоцька Леся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54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91595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6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2515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Чіпак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Юлія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8713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792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Мандзій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Людмила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01853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20929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Левицька Тетяна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96036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0227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Комащук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32123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471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Патряк</a:t>
            </a:r>
            <a:r>
              <a:rPr lang="uk-UA" sz="40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Лариса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8431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0067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Гурська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880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952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Когут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88426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3273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Мудеревич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Лілія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8216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21731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Пилипчук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2232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2792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Чикенда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3921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19125" y="1469846"/>
            <a:ext cx="833273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№14/99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487183" y="2859457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Лабінська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2833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5799</Words>
  <Application>Microsoft Office PowerPoint</Application>
  <PresentationFormat>Довільний</PresentationFormat>
  <Paragraphs>1600</Paragraphs>
  <Slides>100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100</vt:i4>
      </vt:variant>
    </vt:vector>
  </HeadingPairs>
  <TitlesOfParts>
    <vt:vector size="107" baseType="lpstr">
      <vt:lpstr>Arial</vt:lpstr>
      <vt:lpstr>Arial Narrow</vt:lpstr>
      <vt:lpstr>Calibri</vt:lpstr>
      <vt:lpstr>Calibri Light</vt:lpstr>
      <vt:lpstr>Impact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user</cp:lastModifiedBy>
  <cp:revision>21</cp:revision>
  <dcterms:created xsi:type="dcterms:W3CDTF">2023-01-30T12:56:26Z</dcterms:created>
  <dcterms:modified xsi:type="dcterms:W3CDTF">2023-05-28T21:20:35Z</dcterms:modified>
</cp:coreProperties>
</file>