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</p:sldIdLst>
  <p:sldSz cx="10439400" cy="7559675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3898"/>
    <a:srgbClr val="E4D734"/>
    <a:srgbClr val="B5A7DD"/>
    <a:srgbClr val="8B74CA"/>
    <a:srgbClr val="B991B9"/>
    <a:srgbClr val="8D59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13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2955" y="1237197"/>
            <a:ext cx="8873490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4925" y="3970580"/>
            <a:ext cx="782955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uk-UA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/>
              <a:t>30.05.2023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3232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/>
              <a:t>30.05.2023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74423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0696" y="402483"/>
            <a:ext cx="2250996" cy="6406475"/>
          </a:xfrm>
        </p:spPr>
        <p:txBody>
          <a:bodyPr vert="eaVert"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7710" y="402483"/>
            <a:ext cx="6622494" cy="6406475"/>
          </a:xfrm>
        </p:spPr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/>
              <a:t>30.05.2023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7114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/>
              <a:t>30.05.2023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6023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272" y="1884671"/>
            <a:ext cx="9003983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272" y="5059035"/>
            <a:ext cx="9003983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/>
              <a:t>30.05.2023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4164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709" y="2012414"/>
            <a:ext cx="4436745" cy="4796544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84946" y="2012414"/>
            <a:ext cx="4436745" cy="4796544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/>
              <a:t>30.05.2023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6320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8" y="402484"/>
            <a:ext cx="9003983" cy="1461188"/>
          </a:xfrm>
        </p:spPr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070" y="1853171"/>
            <a:ext cx="441635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0" y="2761381"/>
            <a:ext cx="4416355" cy="4061576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84947" y="1853171"/>
            <a:ext cx="443810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84947" y="2761381"/>
            <a:ext cx="4438105" cy="4061576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/>
              <a:t>30.05.2023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25387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/>
              <a:t>30.05.2023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0032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/>
              <a:t>30.05.2023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9202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9" y="503978"/>
            <a:ext cx="336697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8105" y="1088455"/>
            <a:ext cx="5284946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9069" y="2267902"/>
            <a:ext cx="336697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/>
              <a:t>30.05.2023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3784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9" y="503978"/>
            <a:ext cx="336697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38105" y="1088455"/>
            <a:ext cx="5284946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9069" y="2267902"/>
            <a:ext cx="336697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/>
              <a:t>30.05.2023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0601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7709" y="402484"/>
            <a:ext cx="9003983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709" y="2012414"/>
            <a:ext cx="9003983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7709" y="7006700"/>
            <a:ext cx="2348865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64D0C-DFA9-49C6-A5E4-DE17337CE023}" type="datetimeFigureOut">
              <a:rPr lang="uk-UA" smtClean="0"/>
              <a:t>30.05.2023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58051" y="7006700"/>
            <a:ext cx="352329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2826" y="7006700"/>
            <a:ext cx="2348865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036F9-7A7B-46F7-9BF0-E60D251928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930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497839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№14/101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817101" y="2897713"/>
            <a:ext cx="31775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Бойко </a:t>
            </a:r>
            <a:r>
              <a:rPr lang="uk-UA" sz="40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Окса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</a:t>
            </a:r>
            <a:endParaRPr lang="uk-UA" sz="4000" b="1" dirty="0">
              <a:solidFill>
                <a:srgbClr val="513898"/>
              </a:solidFill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CA0FBA9-F4F1-48C5-A651-E82AF6EE1611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241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497839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№14/110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769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24679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Гусак Лілія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976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379217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№14/111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26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36996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Писуляк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Наталія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173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472191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№14/112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280" y="6246208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38727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Кучерук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Світлана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564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494633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№14/113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25" y="6209844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26328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Гудз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Марія 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707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470589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№14/114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557BFF5-2D16-4C95-BEB8-D70FC80FAC70}"/>
              </a:ext>
            </a:extLst>
          </p:cNvPr>
          <p:cNvSpPr txBox="1"/>
          <p:nvPr/>
        </p:nvSpPr>
        <p:spPr>
          <a:xfrm>
            <a:off x="1159669" y="2888983"/>
            <a:ext cx="65178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Островська Надія</a:t>
            </a: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2973755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499443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№14/115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209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26756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Богач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Лілія 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5871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502649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№14/116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407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41609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Рудницька Оксана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1688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387232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№14/117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46345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Марункевич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Наталія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5298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497839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№14/118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209" y="6221428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38849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Чернецька Ольга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3498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502649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№14/119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704" y="6209844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30828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Стасіна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Надія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490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590813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№14/102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192" y="6209844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243235" y="2875431"/>
            <a:ext cx="29231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Дрозд Ольга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9889A90-D719-476B-8937-2D7539332FE9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389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590813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№14/120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25" y="6233601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38849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Чернецька Ольга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7437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472191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№14/121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336" y="6221428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30893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Сеник Любов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2508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565165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№14/122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233601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33891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Олійник Марія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2615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587607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№14/123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003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51014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Дулиш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Людмила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0162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548174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№14/124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890" y="6221428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51014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Співак Галина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2045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592417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№14/125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769" y="6271810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51014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Забазанова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Тетяна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2463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595623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№14/126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807" y="6209844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51014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Грицьків Ірина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7426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480207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№14/127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209844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51014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Гуменюк Оксана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649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590813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№14/128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233601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51014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Дужа Надія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7894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595623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№14/129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209844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51014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Кавецька Наталія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987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613255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№14/103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6853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243235" y="2875431"/>
            <a:ext cx="37529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Ходякова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Тетяна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984EB627-6526-4043-8E28-A3ED2C03C1A2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4657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613255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№14/130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006" y="6209844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51014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Бей  Галина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9082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494633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№14/131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453" y="6209844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51014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Іваник Галина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4808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587607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№14/132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629" y="6247931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51014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Кобилянська Галина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3208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610049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№14/133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329" y="616853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4" y="2889272"/>
            <a:ext cx="57219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Ножак Людмила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6181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586005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№14/134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782" y="6134938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4" y="2889272"/>
            <a:ext cx="57219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Іордан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Леся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0061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614859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№14/135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769" y="6221428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4" y="2889272"/>
            <a:ext cx="57219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Бережинська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Антоніна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461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618065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№14/136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336" y="6271810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4" y="2889272"/>
            <a:ext cx="57219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Сава Ірина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0920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495146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№14/137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453" y="6209844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4" y="2889272"/>
            <a:ext cx="57219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Смертіна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Олена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6688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613255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№14/138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25" y="6247931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4" y="2889272"/>
            <a:ext cx="57219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Вальчак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Ганна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9836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618065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№14/139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233601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50020" y="2889272"/>
            <a:ext cx="56842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Антонів Ірина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337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589211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№14/104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25" y="6209844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33080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Назарко Надія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DB87F9C-C2EC-49E8-9DDF-51F0AA1FA96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5738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589211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№14/140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967" y="616853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1" y="2904212"/>
            <a:ext cx="56842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Когут Валентина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92189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453661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№14/141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50020" y="2889272"/>
            <a:ext cx="56842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Бойко Галина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9606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563563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№14/142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50020" y="2889272"/>
            <a:ext cx="56842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Курус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Ірина 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3319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586005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№14/143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50020" y="2889272"/>
            <a:ext cx="56842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Галан Оксана 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2782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561959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№14/144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Мельничук Надія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8597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590813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№14/145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Намака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Наталія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1224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594019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№14/146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Корнят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Оксана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1204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464690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№14/147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Судома Валентина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1387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589211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№14/148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Пасічник Світлана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2449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594019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№14/149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Гіль Оксана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152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618065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№14/105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2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43804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Васильєва Світлана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9027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618065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№14/150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Вороняк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Тетяна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34305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476551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№14/151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Похила Лілія 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8674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577028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№14/152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Злепко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Галина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5643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614859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№14/153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Чіпак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Олександра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37368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590813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№14/154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4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Ситар Леся</a:t>
            </a:r>
            <a:endParaRPr lang="uk-UA" sz="44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4761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619667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№14/155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Кропельницька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Т.І.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9938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622873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№14/156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Ващак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Лілія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71592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484567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№14/157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Ярмолик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Оксана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30220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618065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№14/158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Ваврик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Ольга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75350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622873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№14/159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Форманюк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Зоряна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76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621271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№14/106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233601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835325" y="2849129"/>
            <a:ext cx="33495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Залецька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Лілія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54328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621271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№14/160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Гринчук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Ольга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74619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502649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№14/161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Загазей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Оксана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00116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588120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№14/162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Підручняк Ольга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23868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618065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№14/163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Колісник Ірина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31067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594019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№14/164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Галатюк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Ольга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18930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622873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№14/165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Процик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Богданна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74427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85164" y="1469846"/>
            <a:ext cx="8626079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№14/166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Бурич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Марія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20197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85164" y="1469846"/>
            <a:ext cx="8500532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№14/167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Мельничук Лілія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8313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85164" y="1469846"/>
            <a:ext cx="8621271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№14/168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Кошин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Любов 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90897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485164" y="1469846"/>
            <a:ext cx="8626079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№14/169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5" y="6180287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42822" y="2889272"/>
            <a:ext cx="5691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Чортик Ольга 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660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505855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№14/107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769" y="6233601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43306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Колодійчук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Євгенія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464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616461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№14/108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807" y="6221428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43015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Мельничук Оксана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549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9 і 1 грань 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професійної майстерності </a:t>
            </a: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педагога НУШ</a:t>
            </a:r>
            <a:r>
              <a:rPr lang="uk-UA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solidFill>
                  <a:prstClr val="black"/>
                </a:solidFill>
                <a:latin typeface="Arial Narrow" panose="020B0606020202030204" pitchFamily="34" charset="0"/>
              </a:rPr>
              <a:t>2 год</a:t>
            </a:r>
            <a:endParaRPr lang="x-none" sz="1475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621271" cy="138961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843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6000" dirty="0">
                <a:ln>
                  <a:solidFill>
                    <a:prstClr val="white"/>
                  </a:solidFill>
                </a:ln>
                <a:solidFill>
                  <a:srgbClr val="5138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№14/109</a:t>
            </a:r>
            <a:endParaRPr lang="uk-UA" sz="6000" dirty="0">
              <a:ln>
                <a:solidFill>
                  <a:srgbClr val="70AD47">
                    <a:lumMod val="50000"/>
                  </a:srgbClr>
                </a:solidFill>
              </a:ln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>
                <a:solidFill>
                  <a:prstClr val="black"/>
                </a:solidFill>
              </a:rPr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689336" y="5533885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396"/>
          <a:stretch/>
        </p:blipFill>
        <p:spPr>
          <a:xfrm>
            <a:off x="3064157" y="585880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513898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513898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7544" y="31233"/>
            <a:ext cx="10439400" cy="188850"/>
          </a:xfrm>
          <a:prstGeom prst="rect">
            <a:avLst/>
          </a:prstGeom>
          <a:solidFill>
            <a:srgbClr val="B5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srgbClr val="B991B9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0" y="239139"/>
            <a:ext cx="10439400" cy="11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>
              <a:solidFill>
                <a:prstClr val="white"/>
              </a:solidFill>
            </a:endParaRPr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496" y="6209844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512245" y="2889272"/>
            <a:ext cx="34399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Яшкін</a:t>
            </a:r>
            <a:r>
              <a:rPr lang="uk-UA" sz="4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Руслана </a:t>
            </a:r>
            <a:endParaRPr lang="uk-UA" sz="4000" b="1" dirty="0">
              <a:solidFill>
                <a:srgbClr val="513898"/>
              </a:solidFill>
              <a:ea typeface="SimSun" panose="02010600030101010101" pitchFamily="2" charset="-122"/>
            </a:endParaRPr>
          </a:p>
        </p:txBody>
      </p:sp>
      <p:sp>
        <p:nvSpPr>
          <p:cNvPr id="15" name="Хорда 14"/>
          <p:cNvSpPr/>
          <p:nvPr/>
        </p:nvSpPr>
        <p:spPr>
          <a:xfrm rot="1463395">
            <a:off x="7330152" y="2911213"/>
            <a:ext cx="4579624" cy="4459790"/>
          </a:xfrm>
          <a:prstGeom prst="chord">
            <a:avLst>
              <a:gd name="adj1" fmla="val 2700000"/>
              <a:gd name="adj2" fmla="val 16020585"/>
            </a:avLst>
          </a:prstGeom>
          <a:solidFill>
            <a:srgbClr val="E4D73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5" y="4146186"/>
            <a:ext cx="2760244" cy="171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9607" y="1380724"/>
            <a:ext cx="542591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165" y="906985"/>
            <a:ext cx="573074" cy="25971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" y="7014557"/>
            <a:ext cx="10439400" cy="547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4664" t="7698" r="67638" b="82627"/>
          <a:stretch/>
        </p:blipFill>
        <p:spPr>
          <a:xfrm>
            <a:off x="324558" y="453969"/>
            <a:ext cx="2021901" cy="977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860" y="6077204"/>
            <a:ext cx="1303338" cy="13033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51C202-D7A0-45E2-8450-FE3A5326BEDE}"/>
              </a:ext>
            </a:extLst>
          </p:cNvPr>
          <p:cNvSpPr txBox="1"/>
          <p:nvPr/>
        </p:nvSpPr>
        <p:spPr>
          <a:xfrm>
            <a:off x="-2588438" y="7105706"/>
            <a:ext cx="113772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0745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аказ управління освіти і науки ТМР від 12.04.2023 № 101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871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</TotalTime>
  <Words>4005</Words>
  <Application>Microsoft Office PowerPoint</Application>
  <PresentationFormat>Довільний</PresentationFormat>
  <Paragraphs>1104</Paragraphs>
  <Slides>69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69</vt:i4>
      </vt:variant>
    </vt:vector>
  </HeadingPairs>
  <TitlesOfParts>
    <vt:vector size="76" baseType="lpstr">
      <vt:lpstr>Arial</vt:lpstr>
      <vt:lpstr>Arial Narrow</vt:lpstr>
      <vt:lpstr>Calibri</vt:lpstr>
      <vt:lpstr>Calibri Light</vt:lpstr>
      <vt:lpstr>Impact</vt:lpstr>
      <vt:lpstr>Times New Roman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Гість</dc:creator>
  <cp:lastModifiedBy>user</cp:lastModifiedBy>
  <cp:revision>24</cp:revision>
  <dcterms:created xsi:type="dcterms:W3CDTF">2023-01-30T12:56:26Z</dcterms:created>
  <dcterms:modified xsi:type="dcterms:W3CDTF">2023-05-30T16:04:31Z</dcterms:modified>
</cp:coreProperties>
</file>