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89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0" r:id="rId44"/>
    <p:sldId id="299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9" r:id="rId92"/>
    <p:sldId id="350" r:id="rId93"/>
    <p:sldId id="351" r:id="rId94"/>
    <p:sldId id="352" r:id="rId95"/>
    <p:sldId id="353" r:id="rId96"/>
    <p:sldId id="354" r:id="rId97"/>
    <p:sldId id="355" r:id="rId98"/>
    <p:sldId id="357" r:id="rId99"/>
    <p:sldId id="356" r:id="rId100"/>
    <p:sldId id="358" r:id="rId101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C8C"/>
    <a:srgbClr val="9AE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2"/>
            <a:ext cx="9088041" cy="162043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3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4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7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89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88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40"/>
            <a:ext cx="2405658" cy="64502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40"/>
            <a:ext cx="7038777" cy="64502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3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3"/>
            <a:ext cx="9088041" cy="150143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5"/>
            <a:ext cx="9088041" cy="1653678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56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912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6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82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28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7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19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64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5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6"/>
            <a:ext cx="4722217" cy="4989036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3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2" y="1692178"/>
            <a:ext cx="4724074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2" y="2397397"/>
            <a:ext cx="4724074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4" y="1692178"/>
            <a:ext cx="4725931" cy="705219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56" indent="0">
              <a:buNone/>
              <a:defRPr sz="2159" b="1"/>
            </a:lvl2pPr>
            <a:lvl3pPr marL="986912" indent="0">
              <a:buNone/>
              <a:defRPr sz="1943" b="1"/>
            </a:lvl3pPr>
            <a:lvl4pPr marL="1480368" indent="0">
              <a:buNone/>
              <a:defRPr sz="1727" b="1"/>
            </a:lvl4pPr>
            <a:lvl5pPr marL="1973824" indent="0">
              <a:buNone/>
              <a:defRPr sz="1727" b="1"/>
            </a:lvl5pPr>
            <a:lvl6pPr marL="2467280" indent="0">
              <a:buNone/>
              <a:defRPr sz="1727" b="1"/>
            </a:lvl6pPr>
            <a:lvl7pPr marL="2960736" indent="0">
              <a:buNone/>
              <a:defRPr sz="1727" b="1"/>
            </a:lvl7pPr>
            <a:lvl8pPr marL="3454192" indent="0">
              <a:buNone/>
              <a:defRPr sz="1727" b="1"/>
            </a:lvl8pPr>
            <a:lvl9pPr marL="3947648" indent="0">
              <a:buNone/>
              <a:defRPr sz="172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4" y="2397397"/>
            <a:ext cx="4725931" cy="4355563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8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9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3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2" y="300987"/>
            <a:ext cx="3517533" cy="1280945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3" y="300990"/>
            <a:ext cx="5977019" cy="6451973"/>
          </a:xfrm>
        </p:spPr>
        <p:txBody>
          <a:bodyPr/>
          <a:lstStyle>
            <a:lvl1pPr>
              <a:defRPr sz="3454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2" y="1581934"/>
            <a:ext cx="3517533" cy="5171028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68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454"/>
            </a:lvl1pPr>
            <a:lvl2pPr marL="493456" indent="0">
              <a:buNone/>
              <a:defRPr sz="3022"/>
            </a:lvl2pPr>
            <a:lvl3pPr marL="986912" indent="0">
              <a:buNone/>
              <a:defRPr sz="2590"/>
            </a:lvl3pPr>
            <a:lvl4pPr marL="1480368" indent="0">
              <a:buNone/>
              <a:defRPr sz="2159"/>
            </a:lvl4pPr>
            <a:lvl5pPr marL="1973824" indent="0">
              <a:buNone/>
              <a:defRPr sz="2159"/>
            </a:lvl5pPr>
            <a:lvl6pPr marL="2467280" indent="0">
              <a:buNone/>
              <a:defRPr sz="2159"/>
            </a:lvl6pPr>
            <a:lvl7pPr marL="2960736" indent="0">
              <a:buNone/>
              <a:defRPr sz="2159"/>
            </a:lvl7pPr>
            <a:lvl8pPr marL="3454192" indent="0">
              <a:buNone/>
              <a:defRPr sz="2159"/>
            </a:lvl8pPr>
            <a:lvl9pPr marL="3947648" indent="0">
              <a:buNone/>
              <a:defRPr sz="215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11"/>
            </a:lvl1pPr>
            <a:lvl2pPr marL="493456" indent="0">
              <a:buNone/>
              <a:defRPr sz="1295"/>
            </a:lvl2pPr>
            <a:lvl3pPr marL="986912" indent="0">
              <a:buNone/>
              <a:defRPr sz="1079"/>
            </a:lvl3pPr>
            <a:lvl4pPr marL="1480368" indent="0">
              <a:buNone/>
              <a:defRPr sz="971"/>
            </a:lvl4pPr>
            <a:lvl5pPr marL="1973824" indent="0">
              <a:buNone/>
              <a:defRPr sz="971"/>
            </a:lvl5pPr>
            <a:lvl6pPr marL="2467280" indent="0">
              <a:buNone/>
              <a:defRPr sz="971"/>
            </a:lvl6pPr>
            <a:lvl7pPr marL="2960736" indent="0">
              <a:buNone/>
              <a:defRPr sz="971"/>
            </a:lvl7pPr>
            <a:lvl8pPr marL="3454192" indent="0">
              <a:buNone/>
              <a:defRPr sz="971"/>
            </a:lvl8pPr>
            <a:lvl9pPr marL="3947648" indent="0">
              <a:buNone/>
              <a:defRPr sz="97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37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763926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591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08.08.2023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036" y="7006701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466" y="7006701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2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Балабан </a:t>
            </a:r>
            <a:r>
              <a:rPr lang="uk-UA" sz="4800" dirty="0">
                <a:solidFill>
                  <a:prstClr val="black"/>
                </a:solidFill>
              </a:rPr>
              <a:t>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у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696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smtClean="0">
                <a:solidFill>
                  <a:prstClr val="black"/>
                </a:solidFill>
              </a:rPr>
              <a:t>Муляр </a:t>
            </a:r>
            <a:r>
              <a:rPr lang="uk-UA" sz="4800" dirty="0" smtClean="0">
                <a:solidFill>
                  <a:prstClr val="black"/>
                </a:solidFill>
              </a:rPr>
              <a:t>Тамарі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04109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22-23/100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Шмігель</a:t>
            </a:r>
            <a:r>
              <a:rPr lang="uk-UA" sz="4400" dirty="0" smtClean="0">
                <a:solidFill>
                  <a:prstClr val="black"/>
                </a:solidFill>
              </a:rPr>
              <a:t> Олені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5674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Марусин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- 11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29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Рій </a:t>
            </a:r>
            <a:r>
              <a:rPr lang="uk-UA" sz="4800" dirty="0">
                <a:solidFill>
                  <a:prstClr val="black"/>
                </a:solidFill>
              </a:rPr>
              <a:t>М</a:t>
            </a:r>
            <a:r>
              <a:rPr lang="uk-UA" sz="4800" dirty="0" smtClean="0">
                <a:solidFill>
                  <a:prstClr val="black"/>
                </a:solidFill>
              </a:rPr>
              <a:t>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7457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Чіпак</a:t>
            </a:r>
            <a:r>
              <a:rPr lang="uk-UA" sz="4800" dirty="0" smtClean="0">
                <a:solidFill>
                  <a:prstClr val="black"/>
                </a:solidFill>
              </a:rPr>
              <a:t> Юлії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- 17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524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Зарубі</a:t>
            </a:r>
            <a:r>
              <a:rPr lang="uk-UA" sz="4800" dirty="0" smtClean="0">
                <a:solidFill>
                  <a:prstClr val="black"/>
                </a:solidFill>
              </a:rPr>
              <a:t> Василині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1825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Гунтик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5823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Гунтик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0325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Журбі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88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Канак</a:t>
            </a:r>
            <a:r>
              <a:rPr lang="uk-UA" sz="4800" dirty="0" smtClean="0">
                <a:solidFill>
                  <a:prstClr val="black"/>
                </a:solidFill>
              </a:rPr>
              <a:t> Валентині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47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87079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22-23/19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Мужилівській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316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97667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Горішній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863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9449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Петрокушин</a:t>
            </a:r>
            <a:r>
              <a:rPr lang="uk-UA" sz="4800" dirty="0" smtClean="0">
                <a:solidFill>
                  <a:prstClr val="black"/>
                </a:solidFill>
              </a:rPr>
              <a:t> Руслані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11410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8324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Сагайдак Вероніці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85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Бабіній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6014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Климко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8854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Семенець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5614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Якубишиній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24112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Гуцул Зоряні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084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Жук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м6етодичного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5873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Киянчук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830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5375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22-23/29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Чорнобай Світлані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501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87810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157285" y="3036129"/>
            <a:ext cx="73334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prstClr val="black"/>
                </a:solidFill>
              </a:rPr>
              <a:t>Грабовській Олександрі</a:t>
            </a:r>
            <a:endParaRPr lang="uk-UA" sz="4000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168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Халімон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787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Вербовецькій</a:t>
            </a:r>
            <a:r>
              <a:rPr lang="uk-UA" sz="4800" dirty="0" smtClean="0">
                <a:solidFill>
                  <a:prstClr val="black"/>
                </a:solidFill>
              </a:rPr>
              <a:t> Ганні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74621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Грабас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9092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Кольбі</a:t>
            </a:r>
            <a:r>
              <a:rPr lang="uk-UA" sz="4800" dirty="0" smtClean="0">
                <a:solidFill>
                  <a:prstClr val="black"/>
                </a:solidFill>
              </a:rPr>
              <a:t> Валентині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571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Куземко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1165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Лотоцькій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05530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Лотоцькій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4042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Макогін Катерині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2753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Михайлишин</a:t>
            </a:r>
            <a:r>
              <a:rPr lang="uk-UA" sz="4800" dirty="0" smtClean="0">
                <a:solidFill>
                  <a:prstClr val="black"/>
                </a:solidFill>
              </a:rPr>
              <a:t> Ніні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44555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22-23/39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Рачинській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365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Зарихті</a:t>
            </a:r>
            <a:r>
              <a:rPr lang="uk-UA" sz="4800" dirty="0" smtClean="0">
                <a:solidFill>
                  <a:prstClr val="black"/>
                </a:solidFill>
              </a:rPr>
              <a:t>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74820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Флешар</a:t>
            </a:r>
            <a:r>
              <a:rPr lang="uk-UA" sz="4800" dirty="0" smtClean="0">
                <a:solidFill>
                  <a:prstClr val="black"/>
                </a:solidFill>
              </a:rPr>
              <a:t> Олександрі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656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Березі Людмилі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15085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Боднарчук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57378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Козак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0329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68317" y="2995283"/>
            <a:ext cx="569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prstClr val="black"/>
                </a:solidFill>
              </a:rPr>
              <a:t>Лісовій Зореславі-Ользі</a:t>
            </a:r>
            <a:endParaRPr lang="uk-UA" sz="40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5461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4993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Луканюк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6060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9101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Михайліву</a:t>
            </a:r>
            <a:r>
              <a:rPr lang="uk-UA" sz="4800" dirty="0" smtClean="0">
                <a:solidFill>
                  <a:prstClr val="black"/>
                </a:solidFill>
              </a:rPr>
              <a:t> Петру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7695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678431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Пошпур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5125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Баранніковій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24894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22-23/49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Бойчук Вірі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517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Зуляк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7650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Зазяблій</a:t>
            </a:r>
            <a:r>
              <a:rPr lang="uk-UA" sz="4800" dirty="0" smtClean="0">
                <a:solidFill>
                  <a:prstClr val="black"/>
                </a:solidFill>
              </a:rPr>
              <a:t>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4905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Скурській</a:t>
            </a:r>
            <a:r>
              <a:rPr lang="uk-UA" sz="4800" dirty="0" smtClean="0">
                <a:solidFill>
                  <a:prstClr val="black"/>
                </a:solidFill>
              </a:rPr>
              <a:t>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4748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Стецик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66051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Огороднік</a:t>
            </a:r>
            <a:r>
              <a:rPr lang="uk-UA" sz="4800" dirty="0" smtClean="0">
                <a:solidFill>
                  <a:prstClr val="black"/>
                </a:solidFill>
              </a:rPr>
              <a:t> Руслані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55414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Глотовій</a:t>
            </a:r>
            <a:r>
              <a:rPr lang="uk-UA" sz="4800" dirty="0" smtClean="0">
                <a:solidFill>
                  <a:prstClr val="black"/>
                </a:solidFill>
              </a:rPr>
              <a:t> Катерині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1073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Копитко</a:t>
            </a:r>
            <a:r>
              <a:rPr lang="uk-UA" sz="4800" dirty="0" smtClean="0">
                <a:solidFill>
                  <a:prstClr val="black"/>
                </a:solidFill>
              </a:rPr>
              <a:t> Віті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5281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Лучко Олександрі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86599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Мельник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15483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Петриці</a:t>
            </a:r>
            <a:r>
              <a:rPr lang="uk-UA" sz="4800" dirty="0" smtClean="0">
                <a:solidFill>
                  <a:prstClr val="black"/>
                </a:solidFill>
              </a:rPr>
              <a:t> Любові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- 8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66088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056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22-23/59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Човніцькій</a:t>
            </a:r>
            <a:r>
              <a:rPr lang="uk-UA" sz="4800" dirty="0" smtClean="0">
                <a:solidFill>
                  <a:prstClr val="black"/>
                </a:solidFill>
              </a:rPr>
              <a:t> Ірині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491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Колодій Аллі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49506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Южин</a:t>
            </a:r>
            <a:r>
              <a:rPr lang="uk-UA" sz="4800" dirty="0" smtClean="0">
                <a:solidFill>
                  <a:prstClr val="black"/>
                </a:solidFill>
              </a:rPr>
              <a:t> Наталії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- 11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27373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Ярославській В.М.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7461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Антонів </a:t>
            </a:r>
            <a:r>
              <a:rPr lang="uk-UA" sz="4800" dirty="0">
                <a:solidFill>
                  <a:prstClr val="black"/>
                </a:solidFill>
              </a:rPr>
              <a:t>Ю</a:t>
            </a:r>
            <a:r>
              <a:rPr lang="uk-UA" sz="4800" dirty="0" smtClean="0">
                <a:solidFill>
                  <a:prstClr val="black"/>
                </a:solidFill>
              </a:rPr>
              <a:t>лії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9680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Басістій</a:t>
            </a:r>
            <a:r>
              <a:rPr lang="uk-UA" sz="4800" dirty="0" smtClean="0">
                <a:solidFill>
                  <a:prstClr val="black"/>
                </a:solidFill>
              </a:rPr>
              <a:t> Ользі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687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Васютинській</a:t>
            </a:r>
            <a:r>
              <a:rPr lang="uk-UA" sz="4800" dirty="0" smtClean="0">
                <a:solidFill>
                  <a:prstClr val="black"/>
                </a:solidFill>
              </a:rPr>
              <a:t> Ользі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05091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Волинець Галині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35786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Кадило </a:t>
            </a:r>
            <a:r>
              <a:rPr lang="uk-UA" sz="4800" dirty="0">
                <a:solidFill>
                  <a:prstClr val="black"/>
                </a:solidFill>
              </a:rPr>
              <a:t>Л</a:t>
            </a:r>
            <a:r>
              <a:rPr lang="uk-UA" sz="4800" dirty="0" smtClean="0">
                <a:solidFill>
                  <a:prstClr val="black"/>
                </a:solidFill>
              </a:rPr>
              <a:t>юдмилі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123220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Смакоуз</a:t>
            </a:r>
            <a:r>
              <a:rPr lang="uk-UA" sz="4800" dirty="0" smtClean="0">
                <a:solidFill>
                  <a:prstClr val="black"/>
                </a:solidFill>
              </a:rPr>
              <a:t> Ользі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4396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Франківській Наталії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231656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980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22-23/69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Щербатій </a:t>
            </a:r>
            <a:r>
              <a:rPr lang="uk-UA" sz="4800" dirty="0">
                <a:solidFill>
                  <a:prstClr val="black"/>
                </a:solidFill>
              </a:rPr>
              <a:t>І</a:t>
            </a:r>
            <a:r>
              <a:rPr lang="uk-UA" sz="4800" dirty="0" smtClean="0">
                <a:solidFill>
                  <a:prstClr val="black"/>
                </a:solidFill>
              </a:rPr>
              <a:t>рині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747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Нікуліній</a:t>
            </a:r>
            <a:r>
              <a:rPr lang="uk-UA" sz="4800" dirty="0" smtClean="0">
                <a:solidFill>
                  <a:prstClr val="black"/>
                </a:solidFill>
              </a:rPr>
              <a:t> Вікторії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01192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Григор</a:t>
            </a:r>
            <a:r>
              <a:rPr lang="en-US" sz="4800" dirty="0" smtClean="0">
                <a:solidFill>
                  <a:prstClr val="black"/>
                </a:solidFill>
              </a:rPr>
              <a:t>’</a:t>
            </a:r>
            <a:r>
              <a:rPr lang="uk-UA" sz="4800" dirty="0" err="1" smtClean="0">
                <a:solidFill>
                  <a:prstClr val="black"/>
                </a:solidFill>
              </a:rPr>
              <a:t>євій</a:t>
            </a:r>
            <a:r>
              <a:rPr lang="uk-UA" sz="4800" dirty="0" smtClean="0">
                <a:solidFill>
                  <a:prstClr val="black"/>
                </a:solidFill>
              </a:rPr>
              <a:t> Ларисі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630754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Демиді Катерині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15824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Кавецькій</a:t>
            </a:r>
            <a:r>
              <a:rPr lang="uk-UA" sz="4800" dirty="0" smtClean="0">
                <a:solidFill>
                  <a:prstClr val="black"/>
                </a:solidFill>
              </a:rPr>
              <a:t> Світлані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65939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Переймі</a:t>
            </a:r>
            <a:r>
              <a:rPr lang="uk-UA" sz="4800" dirty="0" smtClean="0">
                <a:solidFill>
                  <a:prstClr val="black"/>
                </a:solidFill>
              </a:rPr>
              <a:t> Людмилі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3534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Дикій Надії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85754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Тимофієнко</a:t>
            </a:r>
            <a:r>
              <a:rPr lang="uk-UA" sz="4800" dirty="0" smtClean="0">
                <a:solidFill>
                  <a:prstClr val="black"/>
                </a:solidFill>
              </a:rPr>
              <a:t> Наталії 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2639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Ситарю Володимиру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351196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Марчук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624331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247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Парацій</a:t>
            </a:r>
            <a:r>
              <a:rPr lang="uk-UA" sz="4800" dirty="0" smtClean="0">
                <a:solidFill>
                  <a:prstClr val="black"/>
                </a:solidFill>
              </a:rPr>
              <a:t>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90892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0568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22-23/79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Даценко Олександрі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55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Новій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977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934912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Гуцал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0405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Пиріг Ользі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90122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Федунець</a:t>
            </a:r>
            <a:r>
              <a:rPr lang="uk-UA" sz="4800" dirty="0" smtClean="0">
                <a:solidFill>
                  <a:prstClr val="black"/>
                </a:solidFill>
              </a:rPr>
              <a:t> Надії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- 11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13178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Антонюк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4545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Дідук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17729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Василенко Лілії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422733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Лилик</a:t>
            </a:r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>
                <a:solidFill>
                  <a:prstClr val="black"/>
                </a:solidFill>
              </a:rPr>
              <a:t>І</a:t>
            </a:r>
            <a:r>
              <a:rPr lang="uk-UA" sz="4800" dirty="0" smtClean="0">
                <a:solidFill>
                  <a:prstClr val="black"/>
                </a:solidFill>
              </a:rPr>
              <a:t>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51868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Попівняк</a:t>
            </a:r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>
                <a:solidFill>
                  <a:prstClr val="black"/>
                </a:solidFill>
              </a:rPr>
              <a:t>І</a:t>
            </a:r>
            <a:r>
              <a:rPr lang="uk-UA" sz="4800" dirty="0" smtClean="0">
                <a:solidFill>
                  <a:prstClr val="black"/>
                </a:solidFill>
              </a:rPr>
              <a:t>рині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111934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Шимківу</a:t>
            </a:r>
            <a:r>
              <a:rPr lang="uk-UA" sz="4800" dirty="0" smtClean="0">
                <a:solidFill>
                  <a:prstClr val="black"/>
                </a:solidFill>
              </a:rPr>
              <a:t> Дмитру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- 3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70758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22-23/89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Букаті</a:t>
            </a:r>
            <a:r>
              <a:rPr lang="uk-UA" sz="4800" dirty="0" smtClean="0">
                <a:solidFill>
                  <a:prstClr val="black"/>
                </a:solidFill>
              </a:rPr>
              <a:t>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23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52169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22-23/09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568705" y="3012034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 </a:t>
            </a:r>
            <a:r>
              <a:rPr lang="uk-UA" sz="4800" dirty="0" err="1" smtClean="0">
                <a:solidFill>
                  <a:prstClr val="black"/>
                </a:solidFill>
              </a:rPr>
              <a:t>Ленько</a:t>
            </a:r>
            <a:r>
              <a:rPr lang="uk-UA" sz="4800" dirty="0" smtClean="0">
                <a:solidFill>
                  <a:prstClr val="black"/>
                </a:solidFill>
              </a:rPr>
              <a:t> Оксані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методичного 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297988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22-23/90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Бурмас</a:t>
            </a:r>
            <a:r>
              <a:rPr lang="uk-UA" sz="4800" dirty="0" smtClean="0">
                <a:solidFill>
                  <a:prstClr val="black"/>
                </a:solidFill>
              </a:rPr>
              <a:t> Марії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</a:t>
            </a:r>
            <a:r>
              <a:rPr lang="uk-UA" sz="1943" b="1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95898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22-23/91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Давиді </a:t>
            </a:r>
            <a:r>
              <a:rPr lang="uk-UA" sz="4800" dirty="0">
                <a:solidFill>
                  <a:prstClr val="black"/>
                </a:solidFill>
              </a:rPr>
              <a:t>О</a:t>
            </a:r>
            <a:r>
              <a:rPr lang="uk-UA" sz="4800" dirty="0" smtClean="0">
                <a:solidFill>
                  <a:prstClr val="black"/>
                </a:solidFill>
              </a:rPr>
              <a:t>льзі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202492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22-23/92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smtClean="0">
                <a:solidFill>
                  <a:prstClr val="black"/>
                </a:solidFill>
              </a:rPr>
              <a:t>Максим</a:t>
            </a:r>
            <a:r>
              <a:rPr lang="en-US" sz="4800" dirty="0" smtClean="0">
                <a:solidFill>
                  <a:prstClr val="black"/>
                </a:solidFill>
              </a:rPr>
              <a:t>’</a:t>
            </a:r>
            <a:r>
              <a:rPr lang="uk-UA" sz="4800" dirty="0" smtClean="0">
                <a:solidFill>
                  <a:prstClr val="black"/>
                </a:solidFill>
              </a:rPr>
              <a:t>як Софії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835490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22-23/93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Лебедєвій</a:t>
            </a:r>
            <a:r>
              <a:rPr lang="uk-UA" sz="4800" dirty="0" smtClean="0">
                <a:solidFill>
                  <a:prstClr val="black"/>
                </a:solidFill>
              </a:rPr>
              <a:t> Тетяні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- 6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080226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22-23/94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Снітовській</a:t>
            </a:r>
            <a:r>
              <a:rPr lang="uk-UA" sz="4800" dirty="0" smtClean="0">
                <a:solidFill>
                  <a:prstClr val="black"/>
                </a:solidFill>
              </a:rPr>
              <a:t> Галині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- 20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5390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22-23/95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 err="1" smtClean="0">
                <a:solidFill>
                  <a:prstClr val="black"/>
                </a:solidFill>
              </a:rPr>
              <a:t>Сольник</a:t>
            </a:r>
            <a:r>
              <a:rPr lang="uk-UA" sz="4800" dirty="0" smtClean="0">
                <a:solidFill>
                  <a:prstClr val="black"/>
                </a:solidFill>
              </a:rPr>
              <a:t> Наталії</a:t>
            </a:r>
            <a:endParaRPr lang="uk-UA" sz="4749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- 22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34265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22-23/96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Пенкальській</a:t>
            </a:r>
            <a:r>
              <a:rPr lang="uk-UA" sz="4400" dirty="0" smtClean="0">
                <a:solidFill>
                  <a:prstClr val="black"/>
                </a:solidFill>
              </a:rPr>
              <a:t> Руслані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- 15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82841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22-23/97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>
                <a:solidFill>
                  <a:prstClr val="black"/>
                </a:solidFill>
              </a:rPr>
              <a:t>Юрин Світлані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034420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22-23/98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smtClean="0">
                <a:solidFill>
                  <a:prstClr val="black"/>
                </a:solidFill>
              </a:rPr>
              <a:t>Яськів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- 12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854139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6018" y="1334369"/>
            <a:ext cx="6766596" cy="9891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828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3454" dirty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 </a:t>
            </a:r>
            <a:r>
              <a:rPr lang="uk-UA" sz="3454" dirty="0" smtClean="0">
                <a:ln>
                  <a:solidFill>
                    <a:prstClr val="white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ГЛ 22-23/99</a:t>
            </a:r>
            <a:endParaRPr lang="uk-UA" sz="3454" dirty="0">
              <a:ln>
                <a:solidFill>
                  <a:prstClr val="white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99126" y="5718902"/>
            <a:ext cx="2756587" cy="1595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Директор ТКМЦНОІМ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</a:t>
            </a:r>
          </a:p>
          <a:p>
            <a:r>
              <a:rPr lang="uk-UA" sz="1295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Галина ЛИТВИНЮК  </a:t>
            </a:r>
            <a:r>
              <a:rPr lang="uk-UA" sz="151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                 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90985" y="2631351"/>
            <a:ext cx="5690944" cy="39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ВИДАНИЙ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624571" y="3711515"/>
            <a:ext cx="610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833318" y="2937876"/>
            <a:ext cx="5690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 err="1" smtClean="0">
                <a:solidFill>
                  <a:prstClr val="black"/>
                </a:solidFill>
              </a:rPr>
              <a:t>Мричко</a:t>
            </a:r>
            <a:r>
              <a:rPr lang="uk-UA" sz="4400" dirty="0" smtClean="0">
                <a:solidFill>
                  <a:prstClr val="black"/>
                </a:solidFill>
              </a:rPr>
              <a:t> Галині</a:t>
            </a:r>
            <a:endParaRPr lang="uk-UA" sz="4400" b="1" dirty="0">
              <a:solidFill>
                <a:prstClr val="black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784494" y="3854163"/>
            <a:ext cx="5690944" cy="1741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943" b="1" dirty="0">
                <a:solidFill>
                  <a:prstClr val="black"/>
                </a:solidFill>
              </a:rPr>
              <a:t>за участь у методичних заходах 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Тернопільського комунального </a:t>
            </a:r>
            <a:r>
              <a:rPr lang="uk-UA" sz="1943" b="1" dirty="0" smtClean="0">
                <a:solidFill>
                  <a:prstClr val="black"/>
                </a:solidFill>
              </a:rPr>
              <a:t>методичного </a:t>
            </a:r>
            <a:r>
              <a:rPr lang="uk-UA" sz="1943" b="1" dirty="0">
                <a:solidFill>
                  <a:prstClr val="black"/>
                </a:solidFill>
              </a:rPr>
              <a:t>центру науково-освітніх інновацій та моніторингу</a:t>
            </a:r>
          </a:p>
          <a:p>
            <a:pPr algn="ctr"/>
            <a:r>
              <a:rPr lang="uk-UA" sz="1943" b="1" dirty="0">
                <a:solidFill>
                  <a:prstClr val="black"/>
                </a:solidFill>
              </a:rPr>
              <a:t>у</a:t>
            </a:r>
            <a:r>
              <a:rPr lang="uk-UA" sz="1943" b="1" dirty="0" smtClean="0">
                <a:solidFill>
                  <a:prstClr val="black"/>
                </a:solidFill>
              </a:rPr>
              <a:t> 2022/2023 </a:t>
            </a:r>
            <a:r>
              <a:rPr lang="uk-UA" sz="1943" b="1" dirty="0">
                <a:solidFill>
                  <a:prstClr val="black"/>
                </a:solidFill>
              </a:rPr>
              <a:t>н.р</a:t>
            </a:r>
            <a:r>
              <a:rPr lang="uk-UA" sz="1943" b="1" dirty="0" smtClean="0">
                <a:solidFill>
                  <a:prstClr val="black"/>
                </a:solidFill>
              </a:rPr>
              <a:t>.</a:t>
            </a:r>
          </a:p>
          <a:p>
            <a:pPr algn="ctr"/>
            <a:endParaRPr lang="uk-UA" sz="1000" b="1" dirty="0">
              <a:solidFill>
                <a:prstClr val="black"/>
              </a:solidFill>
            </a:endParaRPr>
          </a:p>
          <a:p>
            <a:pPr algn="ctr"/>
            <a:r>
              <a:rPr lang="uk-UA" sz="1943" b="1" dirty="0" smtClean="0">
                <a:solidFill>
                  <a:prstClr val="black"/>
                </a:solidFill>
              </a:rPr>
              <a:t>Кількість годин - 14</a:t>
            </a:r>
            <a:endParaRPr lang="uk-UA" sz="1943" b="1" dirty="0">
              <a:solidFill>
                <a:prstClr val="black"/>
              </a:solidFill>
            </a:endParaRPr>
          </a:p>
        </p:txBody>
      </p:sp>
      <p:sp>
        <p:nvSpPr>
          <p:cNvPr id="41" name="Равнобедренный треугольник 40"/>
          <p:cNvSpPr/>
          <p:nvPr/>
        </p:nvSpPr>
        <p:spPr>
          <a:xfrm rot="16200000">
            <a:off x="7891455" y="-1593962"/>
            <a:ext cx="1142054" cy="4476012"/>
          </a:xfrm>
          <a:prstGeom prst="triangle">
            <a:avLst>
              <a:gd name="adj" fmla="val 86115"/>
            </a:avLst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943">
              <a:solidFill>
                <a:prstClr val="white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7453" y="6088723"/>
            <a:ext cx="667832" cy="659486"/>
          </a:xfrm>
          <a:prstGeom prst="rect">
            <a:avLst/>
          </a:prstGeom>
        </p:spPr>
      </p:pic>
      <p:sp>
        <p:nvSpPr>
          <p:cNvPr id="9" name="Прямокутник 8"/>
          <p:cNvSpPr/>
          <p:nvPr/>
        </p:nvSpPr>
        <p:spPr>
          <a:xfrm>
            <a:off x="2368468" y="6883319"/>
            <a:ext cx="7072535" cy="60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Наказ </a:t>
            </a:r>
            <a:r>
              <a:rPr lang="ru-RU" sz="1600" b="1" dirty="0" smtClean="0"/>
              <a:t>УОН ТМР від </a:t>
            </a:r>
            <a:r>
              <a:rPr lang="ru-RU" sz="1600" b="1" dirty="0"/>
              <a:t>26.07.2023 року №</a:t>
            </a:r>
            <a:r>
              <a:rPr lang="ru-RU" sz="1600" b="1" dirty="0" smtClean="0"/>
              <a:t>210</a:t>
            </a:r>
            <a:endParaRPr lang="uk-UA" sz="1727" b="1" dirty="0" smtClean="0">
              <a:solidFill>
                <a:prstClr val="black"/>
              </a:solidFill>
            </a:endParaRPr>
          </a:p>
          <a:p>
            <a:pPr algn="ctr"/>
            <a:r>
              <a:rPr lang="uk-UA" sz="1727" b="1" dirty="0" smtClean="0">
                <a:solidFill>
                  <a:prstClr val="black"/>
                </a:solidFill>
              </a:rPr>
              <a:t>ЛІЦЕНЗІЯ </a:t>
            </a:r>
            <a:r>
              <a:rPr lang="uk-UA" sz="1727" b="1" dirty="0">
                <a:solidFill>
                  <a:prstClr val="black"/>
                </a:solidFill>
              </a:rPr>
              <a:t>МОН </a:t>
            </a:r>
            <a:r>
              <a:rPr lang="uk-UA" sz="1511" b="1" dirty="0">
                <a:solidFill>
                  <a:prstClr val="black"/>
                </a:solidFill>
              </a:rPr>
              <a:t>України (протокол від 08.08.2019 р.№146)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768295" y="5765925"/>
            <a:ext cx="2632037" cy="113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у</a:t>
            </a:r>
            <a:r>
              <a:rPr lang="uk-UA" sz="1133" dirty="0" smtClean="0">
                <a:solidFill>
                  <a:prstClr val="black"/>
                </a:solidFill>
                <a:cs typeface="Calibri" panose="020F0502020204030204" pitchFamily="34" charset="0"/>
              </a:rPr>
              <a:t>правління </a:t>
            </a:r>
            <a:r>
              <a:rPr lang="uk-UA" sz="1133" dirty="0">
                <a:solidFill>
                  <a:prstClr val="black"/>
                </a:solidFill>
                <a:cs typeface="Calibri" panose="020F0502020204030204" pitchFamily="34" charset="0"/>
              </a:rPr>
              <a:t>освіти і науки ТМР              </a:t>
            </a:r>
          </a:p>
          <a:p>
            <a:endParaRPr lang="uk-UA" sz="1133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r>
              <a:rPr lang="uk-UA" sz="1133" b="1" dirty="0">
                <a:solidFill>
                  <a:prstClr val="black"/>
                </a:solidFill>
                <a:cs typeface="Calibri" panose="020F0502020204030204" pitchFamily="34" charset="0"/>
              </a:rPr>
              <a:t>                                       Ольга  ПОХИЛЯК</a:t>
            </a: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endParaRPr lang="uk-UA" sz="1133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2885" y="6175554"/>
            <a:ext cx="796198" cy="66459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7275" y="233413"/>
            <a:ext cx="4395538" cy="78961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76" y="5927833"/>
            <a:ext cx="1496419" cy="1496419"/>
          </a:xfrm>
          <a:prstGeom prst="rect">
            <a:avLst/>
          </a:prstGeom>
        </p:spPr>
      </p:pic>
      <p:pic>
        <p:nvPicPr>
          <p:cNvPr id="3" name="Picture 2" descr="Смешанное (гибридное) обучение: все, что вам нужно знать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5925"/>
          <a:stretch/>
        </p:blipFill>
        <p:spPr bwMode="auto">
          <a:xfrm>
            <a:off x="-67011" y="2768343"/>
            <a:ext cx="4982055" cy="2835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івнобедрений трикутник 6"/>
          <p:cNvSpPr/>
          <p:nvPr/>
        </p:nvSpPr>
        <p:spPr>
          <a:xfrm rot="5400000">
            <a:off x="947458" y="-319237"/>
            <a:ext cx="1309289" cy="3204205"/>
          </a:xfrm>
          <a:prstGeom prst="triangle">
            <a:avLst/>
          </a:prstGeom>
          <a:solidFill>
            <a:srgbClr val="32AC8C"/>
          </a:solidFill>
          <a:ln>
            <a:solidFill>
              <a:srgbClr val="32A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1676259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6405</Words>
  <Application>Microsoft Office PowerPoint</Application>
  <PresentationFormat>Произвольный</PresentationFormat>
  <Paragraphs>2000</Paragraphs>
  <Slides>100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100</vt:i4>
      </vt:variant>
    </vt:vector>
  </HeadingPairs>
  <TitlesOfParts>
    <vt:vector size="104" baseType="lpstr">
      <vt:lpstr>Arial</vt:lpstr>
      <vt:lpstr>Calibri</vt:lpstr>
      <vt:lpstr>Impact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23</cp:revision>
  <dcterms:created xsi:type="dcterms:W3CDTF">2023-07-19T13:49:30Z</dcterms:created>
  <dcterms:modified xsi:type="dcterms:W3CDTF">2023-08-08T08:00:45Z</dcterms:modified>
</cp:coreProperties>
</file>