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2" r:id="rId56"/>
    <p:sldId id="313" r:id="rId57"/>
    <p:sldId id="314" r:id="rId58"/>
    <p:sldId id="315" r:id="rId59"/>
    <p:sldId id="311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9" r:id="rId92"/>
    <p:sldId id="350" r:id="rId93"/>
    <p:sldId id="351" r:id="rId94"/>
    <p:sldId id="352" r:id="rId95"/>
    <p:sldId id="353" r:id="rId96"/>
    <p:sldId id="355" r:id="rId97"/>
    <p:sldId id="354" r:id="rId98"/>
    <p:sldId id="357" r:id="rId99"/>
    <p:sldId id="356" r:id="rId100"/>
    <p:sldId id="358" r:id="rId101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C8C"/>
    <a:srgbClr val="9AE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12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9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6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93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5"/>
            <a:ext cx="9088041" cy="1653678"/>
          </a:xfrm>
        </p:spPr>
        <p:txBody>
          <a:bodyPr anchor="b"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93456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5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692178"/>
            <a:ext cx="4724074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2" y="2397397"/>
            <a:ext cx="4724074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8"/>
            <a:ext cx="4725931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4" y="2397397"/>
            <a:ext cx="4725931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8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9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3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0987"/>
            <a:ext cx="3517533" cy="1280945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19" cy="6451973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81934"/>
            <a:ext cx="3517533" cy="5171028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6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6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1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2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6912" rtl="0" eaLnBrk="1" latinLnBrk="0" hangingPunct="1"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092" indent="-370092" algn="l" defTabSz="986912" rtl="0" eaLnBrk="1" latinLnBrk="0" hangingPunct="1">
        <a:spcBef>
          <a:spcPct val="20000"/>
        </a:spcBef>
        <a:buFont typeface="Arial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1pPr>
      <a:lvl2pPr marL="801866" indent="-308410" algn="l" defTabSz="986912" rtl="0" eaLnBrk="1" latinLnBrk="0" hangingPunct="1">
        <a:spcBef>
          <a:spcPct val="20000"/>
        </a:spcBef>
        <a:buFont typeface="Arial" pitchFamily="34" charset="0"/>
        <a:buChar char="–"/>
        <a:defRPr sz="3022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spcBef>
          <a:spcPct val="20000"/>
        </a:spcBef>
        <a:buFont typeface="Arial" pitchFamily="34" charset="0"/>
        <a:buChar char="–"/>
        <a:defRPr sz="2159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spcBef>
          <a:spcPct val="20000"/>
        </a:spcBef>
        <a:buFont typeface="Arial" pitchFamily="34" charset="0"/>
        <a:buChar char="»"/>
        <a:defRPr sz="2159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59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Вовк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у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96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59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Сікорській Аліні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10410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94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22-23/200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Кропельницькій</a:t>
            </a:r>
            <a:r>
              <a:rPr lang="uk-UA" sz="4400" dirty="0" smtClean="0">
                <a:solidFill>
                  <a:prstClr val="black"/>
                </a:solidFill>
              </a:rPr>
              <a:t> 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060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9705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Комащук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29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155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Левицькій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7457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438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Лотоцькій 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24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4995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Гурській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82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59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Лабінській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- 19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823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91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Когут Світлані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325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Мудеревич</a:t>
            </a:r>
            <a:r>
              <a:rPr lang="uk-UA" sz="4800" dirty="0" smtClean="0">
                <a:solidFill>
                  <a:prstClr val="black"/>
                </a:solidFill>
              </a:rPr>
              <a:t>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9881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Пилипчак</a:t>
            </a:r>
            <a:r>
              <a:rPr lang="uk-UA" sz="4800" dirty="0" smtClean="0">
                <a:solidFill>
                  <a:prstClr val="black"/>
                </a:solidFill>
              </a:rPr>
              <a:t> Світлані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47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Чикенді</a:t>
            </a:r>
            <a:r>
              <a:rPr lang="uk-UA" sz="4800" dirty="0" smtClean="0">
                <a:solidFill>
                  <a:prstClr val="black"/>
                </a:solidFill>
              </a:rPr>
              <a:t>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316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Цідило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86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9449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Бойко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1141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155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Бутрин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085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0605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Дудяк</a:t>
            </a:r>
            <a:r>
              <a:rPr lang="uk-UA" sz="4800" dirty="0" smtClean="0">
                <a:solidFill>
                  <a:prstClr val="black"/>
                </a:solidFill>
              </a:rPr>
              <a:t> Олександрі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014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Дрозд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8854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9560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Ковальчук 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614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Сидій</a:t>
            </a:r>
            <a:r>
              <a:rPr lang="uk-UA" sz="4800" dirty="0" smtClean="0">
                <a:solidFill>
                  <a:prstClr val="black"/>
                </a:solidFill>
              </a:rPr>
              <a:t> Анжелі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2411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369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Скушці</a:t>
            </a:r>
            <a:r>
              <a:rPr lang="uk-UA" sz="4800" dirty="0" smtClean="0">
                <a:solidFill>
                  <a:prstClr val="black"/>
                </a:solidFill>
              </a:rPr>
              <a:t> Олесі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084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636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Федорович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5873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Ходяковіій</a:t>
            </a:r>
            <a:r>
              <a:rPr lang="uk-UA" sz="4800" dirty="0" smtClean="0">
                <a:solidFill>
                  <a:prstClr val="black"/>
                </a:solidFill>
              </a:rPr>
              <a:t>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8830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369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Васильєвій Світлані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- 7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501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781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157285" y="3036129"/>
            <a:ext cx="733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err="1" smtClean="0">
                <a:solidFill>
                  <a:prstClr val="black"/>
                </a:solidFill>
              </a:rPr>
              <a:t>Бетлей</a:t>
            </a:r>
            <a:r>
              <a:rPr lang="uk-UA" sz="4000" dirty="0" smtClean="0">
                <a:solidFill>
                  <a:prstClr val="black"/>
                </a:solidFill>
              </a:rPr>
              <a:t> Оксані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168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33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Залецькій</a:t>
            </a:r>
            <a:r>
              <a:rPr lang="uk-UA" sz="4800" dirty="0" smtClean="0">
                <a:solidFill>
                  <a:prstClr val="black"/>
                </a:solidFill>
              </a:rPr>
              <a:t>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678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438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Колодійчук</a:t>
            </a:r>
            <a:r>
              <a:rPr lang="uk-UA" sz="4800" dirty="0" smtClean="0">
                <a:solidFill>
                  <a:prstClr val="black"/>
                </a:solidFill>
              </a:rPr>
              <a:t> Євгенії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7462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Мельничук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9092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170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solidFill>
                  <a:prstClr val="black"/>
                </a:solidFill>
              </a:rPr>
              <a:t>Н</a:t>
            </a:r>
            <a:r>
              <a:rPr lang="uk-UA" sz="4800" dirty="0" smtClean="0">
                <a:solidFill>
                  <a:prstClr val="black"/>
                </a:solidFill>
              </a:rPr>
              <a:t>азарко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571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727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Богач</a:t>
            </a:r>
            <a:r>
              <a:rPr lang="uk-UA" sz="4800" dirty="0" smtClean="0">
                <a:solidFill>
                  <a:prstClr val="black"/>
                </a:solidFill>
              </a:rPr>
              <a:t>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4116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33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Гудз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0553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65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Гусак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404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48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Кучерук</a:t>
            </a:r>
            <a:r>
              <a:rPr lang="uk-UA" sz="4800" dirty="0" smtClean="0">
                <a:solidFill>
                  <a:prstClr val="black"/>
                </a:solidFill>
              </a:rPr>
              <a:t> Світлані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275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33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Островській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4455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65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Писуляк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365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Межерицькій</a:t>
            </a:r>
            <a:r>
              <a:rPr lang="uk-UA" sz="4800" dirty="0" smtClean="0">
                <a:solidFill>
                  <a:prstClr val="black"/>
                </a:solidFill>
              </a:rPr>
              <a:t> Юлії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4820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Рудницькій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8656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4020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Яшкін</a:t>
            </a:r>
            <a:r>
              <a:rPr lang="uk-UA" sz="4800" dirty="0" smtClean="0">
                <a:solidFill>
                  <a:prstClr val="black"/>
                </a:solidFill>
              </a:rPr>
              <a:t> Руслані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1508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0445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Мацієвській</a:t>
            </a:r>
            <a:r>
              <a:rPr lang="uk-UA" sz="4800" dirty="0" smtClean="0">
                <a:solidFill>
                  <a:prstClr val="black"/>
                </a:solidFill>
              </a:rPr>
              <a:t>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5737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727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Марункевич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032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0285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68317" y="2995283"/>
            <a:ext cx="5690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solidFill>
                  <a:prstClr val="black"/>
                </a:solidFill>
              </a:rPr>
              <a:t>Лозинській Ірині</a:t>
            </a:r>
            <a:endParaRPr lang="uk-UA" sz="40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546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Заяць</a:t>
            </a:r>
            <a:r>
              <a:rPr lang="uk-UA" sz="4800" dirty="0" smtClean="0">
                <a:solidFill>
                  <a:prstClr val="black"/>
                </a:solidFill>
              </a:rPr>
              <a:t>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606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9101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Кузьмі Діані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76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4674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Кліщ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51251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Коцябі</a:t>
            </a:r>
            <a:r>
              <a:rPr lang="uk-UA" sz="4800" dirty="0" smtClean="0">
                <a:solidFill>
                  <a:prstClr val="black"/>
                </a:solidFill>
              </a:rPr>
              <a:t> Вірі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4894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20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Лисевич</a:t>
            </a:r>
            <a:r>
              <a:rPr lang="uk-UA" sz="4800" dirty="0" smtClean="0">
                <a:solidFill>
                  <a:prstClr val="black"/>
                </a:solidFill>
              </a:rPr>
              <a:t> Любові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517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Качановій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7650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Дулиш</a:t>
            </a:r>
            <a:r>
              <a:rPr lang="uk-UA" sz="4800" dirty="0" smtClean="0">
                <a:solidFill>
                  <a:prstClr val="black"/>
                </a:solidFill>
              </a:rPr>
              <a:t> Людмилі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4905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277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Олійник Людмилі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64748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163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Палковій</a:t>
            </a:r>
            <a:r>
              <a:rPr lang="uk-UA" sz="4800" dirty="0" smtClean="0">
                <a:solidFill>
                  <a:prstClr val="black"/>
                </a:solidFill>
              </a:rPr>
              <a:t> Зоряні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66051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33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Подедворній</a:t>
            </a:r>
            <a:r>
              <a:rPr lang="uk-UA" sz="4800" dirty="0" smtClean="0">
                <a:solidFill>
                  <a:prstClr val="black"/>
                </a:solidFill>
              </a:rPr>
              <a:t>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541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Тарасюк </a:t>
            </a:r>
            <a:r>
              <a:rPr lang="uk-UA" sz="4800" dirty="0">
                <a:solidFill>
                  <a:prstClr val="black"/>
                </a:solidFill>
              </a:rPr>
              <a:t>Л</a:t>
            </a:r>
            <a:r>
              <a:rPr lang="uk-UA" sz="4800" dirty="0" smtClean="0">
                <a:solidFill>
                  <a:prstClr val="black"/>
                </a:solidFill>
              </a:rPr>
              <a:t>арисі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1073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Білінській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659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Грицьків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5483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Гуменюк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6088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Гамрецькій</a:t>
            </a:r>
            <a:r>
              <a:rPr lang="uk-UA" sz="4800" dirty="0" smtClean="0">
                <a:solidFill>
                  <a:prstClr val="black"/>
                </a:solidFill>
              </a:rPr>
              <a:t>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4919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Забазновій</a:t>
            </a:r>
            <a:r>
              <a:rPr lang="uk-UA" sz="4800" dirty="0" smtClean="0">
                <a:solidFill>
                  <a:prstClr val="black"/>
                </a:solidFill>
              </a:rPr>
              <a:t>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52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Балящук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9506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22-23/160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Кубішин</a:t>
            </a:r>
            <a:r>
              <a:rPr lang="uk-UA" sz="4800" smtClean="0">
                <a:solidFill>
                  <a:prstClr val="black"/>
                </a:solidFill>
              </a:rPr>
              <a:t> 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2737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91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Клос</a:t>
            </a:r>
            <a:r>
              <a:rPr lang="uk-UA" sz="4800" dirty="0" smtClean="0">
                <a:solidFill>
                  <a:prstClr val="black"/>
                </a:solidFill>
              </a:rPr>
              <a:t>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87461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65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Загребельній  Натал</a:t>
            </a:r>
            <a:r>
              <a:rPr lang="uk-UA" sz="4800" dirty="0" smtClean="0">
                <a:solidFill>
                  <a:prstClr val="black"/>
                </a:solidFill>
              </a:rPr>
              <a:t>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69680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65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Лопушинській</a:t>
            </a:r>
            <a:r>
              <a:rPr lang="uk-UA" sz="4800" dirty="0" smtClean="0">
                <a:solidFill>
                  <a:prstClr val="black"/>
                </a:solidFill>
              </a:rPr>
              <a:t> Галин</a:t>
            </a:r>
            <a:r>
              <a:rPr lang="uk-UA" sz="4800" dirty="0" smtClean="0">
                <a:solidFill>
                  <a:prstClr val="black"/>
                </a:solidFill>
              </a:rPr>
              <a:t>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3687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20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Поврозник</a:t>
            </a:r>
            <a:r>
              <a:rPr lang="uk-UA" sz="4800" dirty="0" smtClean="0">
                <a:solidFill>
                  <a:prstClr val="black"/>
                </a:solidFill>
              </a:rPr>
              <a:t> Натал</a:t>
            </a:r>
            <a:r>
              <a:rPr lang="uk-UA" sz="4800" dirty="0" smtClean="0">
                <a:solidFill>
                  <a:prstClr val="black"/>
                </a:solidFill>
              </a:rPr>
              <a:t>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7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20509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Пилипишин</a:t>
            </a:r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>
                <a:solidFill>
                  <a:prstClr val="black"/>
                </a:solidFill>
              </a:rPr>
              <a:t>Н</a:t>
            </a:r>
            <a:r>
              <a:rPr lang="uk-UA" sz="4800" dirty="0" smtClean="0">
                <a:solidFill>
                  <a:prstClr val="black"/>
                </a:solidFill>
              </a:rPr>
              <a:t>атал</a:t>
            </a:r>
            <a:r>
              <a:rPr lang="uk-UA" sz="4800" dirty="0" smtClean="0">
                <a:solidFill>
                  <a:prstClr val="black"/>
                </a:solidFill>
              </a:rPr>
              <a:t>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35786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4132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Рудяк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17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12322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816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Сосінській</a:t>
            </a:r>
            <a:r>
              <a:rPr lang="uk-UA" sz="4800" dirty="0" smtClean="0">
                <a:solidFill>
                  <a:prstClr val="black"/>
                </a:solidFill>
              </a:rPr>
              <a:t> Тетяні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44396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Співак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3165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4132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22-23/169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Шуст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9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747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Базунова</a:t>
            </a:r>
            <a:r>
              <a:rPr lang="uk-UA" sz="4800" dirty="0" smtClean="0">
                <a:solidFill>
                  <a:prstClr val="black"/>
                </a:solidFill>
              </a:rPr>
              <a:t> Руслана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1192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Фляк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63075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116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Простаковій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11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15824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5636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Галенді</a:t>
            </a:r>
            <a:r>
              <a:rPr lang="uk-UA" sz="4800" dirty="0" smtClean="0">
                <a:solidFill>
                  <a:prstClr val="black"/>
                </a:solidFill>
              </a:rPr>
              <a:t> Гали</a:t>
            </a:r>
            <a:r>
              <a:rPr lang="uk-UA" sz="4800" dirty="0" smtClean="0">
                <a:solidFill>
                  <a:prstClr val="black"/>
                </a:solidFill>
              </a:rPr>
              <a:t>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</a:t>
            </a:r>
            <a:r>
              <a:rPr lang="uk-UA" sz="1943" b="1" dirty="0" smtClean="0">
                <a:solidFill>
                  <a:prstClr val="black"/>
                </a:solidFill>
              </a:rPr>
              <a:t>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6593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457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Бей Галин</a:t>
            </a:r>
            <a:r>
              <a:rPr lang="uk-UA" sz="4800" dirty="0" smtClean="0">
                <a:solidFill>
                  <a:prstClr val="black"/>
                </a:solidFill>
              </a:rPr>
              <a:t>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3534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4591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Бережинській</a:t>
            </a:r>
            <a:r>
              <a:rPr lang="uk-UA" sz="4400" dirty="0" smtClean="0">
                <a:solidFill>
                  <a:prstClr val="black"/>
                </a:solidFill>
              </a:rPr>
              <a:t> Антоніні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</a:t>
            </a:r>
            <a:r>
              <a:rPr lang="uk-UA" sz="1943" b="1" dirty="0" smtClean="0">
                <a:solidFill>
                  <a:prstClr val="black"/>
                </a:solidFill>
              </a:rPr>
              <a:t>-8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8575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Іваник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</a:t>
            </a:r>
            <a:r>
              <a:rPr lang="uk-UA" sz="1943" b="1" dirty="0" smtClean="0">
                <a:solidFill>
                  <a:prstClr val="black"/>
                </a:solidFill>
              </a:rPr>
              <a:t>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2639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399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Іордан</a:t>
            </a:r>
            <a:r>
              <a:rPr lang="uk-UA" sz="4800" dirty="0" smtClean="0">
                <a:solidFill>
                  <a:prstClr val="black"/>
                </a:solidFill>
              </a:rPr>
              <a:t> 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35119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1468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Кавецькій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62433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Кобилянській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9089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399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22-23/179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Ножак Людмил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855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89083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Савінцева</a:t>
            </a:r>
            <a:r>
              <a:rPr lang="uk-UA" sz="4800" dirty="0" smtClean="0">
                <a:solidFill>
                  <a:prstClr val="black"/>
                </a:solidFill>
              </a:rPr>
              <a:t> Людмила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977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Антонів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2040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59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Бойко Галин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90122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048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Вальчак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13178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330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Когут Валентині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4545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188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Намаці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1772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Павлюс</a:t>
            </a:r>
            <a:r>
              <a:rPr lang="uk-UA" sz="4800" dirty="0" smtClean="0">
                <a:solidFill>
                  <a:prstClr val="black"/>
                </a:solidFill>
              </a:rPr>
              <a:t> Лесі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22733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Смертіній</a:t>
            </a:r>
            <a:r>
              <a:rPr lang="uk-UA" sz="4800" dirty="0" smtClean="0">
                <a:solidFill>
                  <a:prstClr val="black"/>
                </a:solidFill>
              </a:rPr>
              <a:t> Олені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186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Саві </a:t>
            </a:r>
            <a:r>
              <a:rPr lang="uk-UA" sz="4800" dirty="0" smtClean="0">
                <a:solidFill>
                  <a:prstClr val="black"/>
                </a:solidFill>
              </a:rPr>
              <a:t>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1193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Галан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707588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22-23/189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Гіль</a:t>
            </a:r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smtClean="0">
                <a:solidFill>
                  <a:prstClr val="black"/>
                </a:solidFill>
              </a:rPr>
              <a:t>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23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err="1" smtClean="0">
                <a:solidFill>
                  <a:prstClr val="black"/>
                </a:solidFill>
              </a:rPr>
              <a:t>Синьовській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9798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Тулай</a:t>
            </a:r>
            <a:r>
              <a:rPr lang="uk-UA" sz="4800" dirty="0" smtClean="0">
                <a:solidFill>
                  <a:prstClr val="black"/>
                </a:solidFill>
              </a:rPr>
              <a:t>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9589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691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Мисливець Діан</a:t>
            </a:r>
            <a:r>
              <a:rPr lang="uk-UA" sz="4800" dirty="0" smtClean="0">
                <a:solidFill>
                  <a:prstClr val="black"/>
                </a:solidFill>
              </a:rPr>
              <a:t>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9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20249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369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Панкевич Ілоні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83549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651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Пасічник Світла</a:t>
            </a:r>
            <a:r>
              <a:rPr lang="uk-UA" sz="4800" dirty="0" smtClean="0">
                <a:solidFill>
                  <a:prstClr val="black"/>
                </a:solidFill>
              </a:rPr>
              <a:t>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08022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2208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Судомі Валентині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539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Мельничу</a:t>
            </a:r>
            <a:r>
              <a:rPr lang="uk-UA" sz="4800" dirty="0" smtClean="0">
                <a:solidFill>
                  <a:prstClr val="black"/>
                </a:solidFill>
              </a:rPr>
              <a:t>к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33426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4132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Корнят</a:t>
            </a:r>
            <a:r>
              <a:rPr lang="uk-UA" sz="4400" dirty="0" smtClean="0">
                <a:solidFill>
                  <a:prstClr val="black"/>
                </a:solidFill>
              </a:rPr>
              <a:t> Окс</a:t>
            </a:r>
            <a:r>
              <a:rPr lang="uk-UA" sz="4400" dirty="0" smtClean="0">
                <a:solidFill>
                  <a:prstClr val="black"/>
                </a:solidFill>
              </a:rPr>
              <a:t>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34420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4132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Ващак</a:t>
            </a:r>
            <a:r>
              <a:rPr lang="uk-UA" sz="4400" dirty="0" smtClean="0">
                <a:solidFill>
                  <a:prstClr val="black"/>
                </a:solidFill>
              </a:rPr>
              <a:t> Лілії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9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8284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8118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Вороняк</a:t>
            </a:r>
            <a:r>
              <a:rPr lang="uk-UA" sz="4400" dirty="0" smtClean="0">
                <a:solidFill>
                  <a:prstClr val="black"/>
                </a:solidFill>
              </a:rPr>
              <a:t> Тетя</a:t>
            </a:r>
            <a:r>
              <a:rPr lang="uk-UA" sz="4400" dirty="0" smtClean="0">
                <a:solidFill>
                  <a:prstClr val="black"/>
                </a:solidFill>
              </a:rPr>
              <a:t>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 smtClean="0">
                <a:solidFill>
                  <a:prstClr val="black"/>
                </a:solidFill>
              </a:rPr>
              <a:t>24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5413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41324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22-23/199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Злеп</a:t>
            </a:r>
            <a:r>
              <a:rPr lang="uk-UA" sz="4400" dirty="0" err="1" smtClean="0">
                <a:solidFill>
                  <a:prstClr val="black"/>
                </a:solidFill>
              </a:rPr>
              <a:t>ко</a:t>
            </a:r>
            <a:r>
              <a:rPr lang="uk-UA" sz="4400" dirty="0" smtClean="0">
                <a:solidFill>
                  <a:prstClr val="black"/>
                </a:solidFill>
              </a:rPr>
              <a:t> </a:t>
            </a:r>
            <a:r>
              <a:rPr lang="uk-UA" sz="4400" dirty="0" smtClean="0">
                <a:solidFill>
                  <a:prstClr val="black"/>
                </a:solidFill>
              </a:rPr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67625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</TotalTime>
  <Words>6402</Words>
  <Application>Microsoft Office PowerPoint</Application>
  <PresentationFormat>Произвольный</PresentationFormat>
  <Paragraphs>2000</Paragraphs>
  <Slides>100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4" baseType="lpstr">
      <vt:lpstr>Arial</vt:lpstr>
      <vt:lpstr>Calibri</vt:lpstr>
      <vt:lpstr>Impact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35</cp:revision>
  <dcterms:created xsi:type="dcterms:W3CDTF">2023-07-19T13:49:30Z</dcterms:created>
  <dcterms:modified xsi:type="dcterms:W3CDTF">2023-08-08T07:26:39Z</dcterms:modified>
</cp:coreProperties>
</file>