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0691813" cy="7559675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AC8C"/>
    <a:srgbClr val="9AE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 snapToGrid="0">
      <p:cViewPr varScale="1">
        <p:scale>
          <a:sx n="64" d="100"/>
          <a:sy n="64" d="100"/>
        </p:scale>
        <p:origin x="126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1886" y="2348402"/>
            <a:ext cx="9088041" cy="162043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3772" y="4283816"/>
            <a:ext cx="7484269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3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86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03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73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6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60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54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47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899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886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1564" y="302740"/>
            <a:ext cx="2405658" cy="645022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591" y="302740"/>
            <a:ext cx="7038777" cy="645022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961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931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580" y="4857793"/>
            <a:ext cx="9088041" cy="1501435"/>
          </a:xfrm>
        </p:spPr>
        <p:txBody>
          <a:bodyPr anchor="t"/>
          <a:lstStyle>
            <a:lvl1pPr algn="l">
              <a:defRPr sz="4317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580" y="3204115"/>
            <a:ext cx="9088041" cy="1653678"/>
          </a:xfrm>
        </p:spPr>
        <p:txBody>
          <a:bodyPr anchor="b"/>
          <a:lstStyle>
            <a:lvl1pPr marL="0" indent="0">
              <a:buNone/>
              <a:defRPr sz="2159">
                <a:solidFill>
                  <a:schemeClr val="tx1">
                    <a:tint val="75000"/>
                  </a:schemeClr>
                </a:solidFill>
              </a:defRPr>
            </a:lvl1pPr>
            <a:lvl2pPr marL="493456" indent="0">
              <a:buNone/>
              <a:defRPr sz="1943">
                <a:solidFill>
                  <a:schemeClr val="tx1">
                    <a:tint val="75000"/>
                  </a:schemeClr>
                </a:solidFill>
              </a:defRPr>
            </a:lvl2pPr>
            <a:lvl3pPr marL="986912" indent="0">
              <a:buNone/>
              <a:defRPr sz="1727">
                <a:solidFill>
                  <a:schemeClr val="tx1">
                    <a:tint val="75000"/>
                  </a:schemeClr>
                </a:solidFill>
              </a:defRPr>
            </a:lvl3pPr>
            <a:lvl4pPr marL="1480368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4pPr>
            <a:lvl5pPr marL="1973824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5pPr>
            <a:lvl6pPr marL="2467280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6pPr>
            <a:lvl7pPr marL="2960736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7pPr>
            <a:lvl8pPr marL="3454192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8pPr>
            <a:lvl9pPr marL="3947648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656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591" y="1763926"/>
            <a:ext cx="4722217" cy="4989036"/>
          </a:xfrm>
        </p:spPr>
        <p:txBody>
          <a:bodyPr/>
          <a:lstStyle>
            <a:lvl1pPr>
              <a:defRPr sz="3022"/>
            </a:lvl1pPr>
            <a:lvl2pPr>
              <a:defRPr sz="2590"/>
            </a:lvl2pPr>
            <a:lvl3pPr>
              <a:defRPr sz="2159"/>
            </a:lvl3pPr>
            <a:lvl4pPr>
              <a:defRPr sz="1943"/>
            </a:lvl4pPr>
            <a:lvl5pPr>
              <a:defRPr sz="1943"/>
            </a:lvl5pPr>
            <a:lvl6pPr>
              <a:defRPr sz="1943"/>
            </a:lvl6pPr>
            <a:lvl7pPr>
              <a:defRPr sz="1943"/>
            </a:lvl7pPr>
            <a:lvl8pPr>
              <a:defRPr sz="1943"/>
            </a:lvl8pPr>
            <a:lvl9pPr>
              <a:defRPr sz="194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005" y="1763926"/>
            <a:ext cx="4722217" cy="4989036"/>
          </a:xfrm>
        </p:spPr>
        <p:txBody>
          <a:bodyPr/>
          <a:lstStyle>
            <a:lvl1pPr>
              <a:defRPr sz="3022"/>
            </a:lvl1pPr>
            <a:lvl2pPr>
              <a:defRPr sz="2590"/>
            </a:lvl2pPr>
            <a:lvl3pPr>
              <a:defRPr sz="2159"/>
            </a:lvl3pPr>
            <a:lvl4pPr>
              <a:defRPr sz="1943"/>
            </a:lvl4pPr>
            <a:lvl5pPr>
              <a:defRPr sz="1943"/>
            </a:lvl5pPr>
            <a:lvl6pPr>
              <a:defRPr sz="1943"/>
            </a:lvl6pPr>
            <a:lvl7pPr>
              <a:defRPr sz="1943"/>
            </a:lvl7pPr>
            <a:lvl8pPr>
              <a:defRPr sz="1943"/>
            </a:lvl8pPr>
            <a:lvl9pPr>
              <a:defRPr sz="194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63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2" y="1692178"/>
            <a:ext cx="4724074" cy="705219"/>
          </a:xfrm>
        </p:spPr>
        <p:txBody>
          <a:bodyPr anchor="b"/>
          <a:lstStyle>
            <a:lvl1pPr marL="0" indent="0">
              <a:buNone/>
              <a:defRPr sz="2590" b="1"/>
            </a:lvl1pPr>
            <a:lvl2pPr marL="493456" indent="0">
              <a:buNone/>
              <a:defRPr sz="2159" b="1"/>
            </a:lvl2pPr>
            <a:lvl3pPr marL="986912" indent="0">
              <a:buNone/>
              <a:defRPr sz="1943" b="1"/>
            </a:lvl3pPr>
            <a:lvl4pPr marL="1480368" indent="0">
              <a:buNone/>
              <a:defRPr sz="1727" b="1"/>
            </a:lvl4pPr>
            <a:lvl5pPr marL="1973824" indent="0">
              <a:buNone/>
              <a:defRPr sz="1727" b="1"/>
            </a:lvl5pPr>
            <a:lvl6pPr marL="2467280" indent="0">
              <a:buNone/>
              <a:defRPr sz="1727" b="1"/>
            </a:lvl6pPr>
            <a:lvl7pPr marL="2960736" indent="0">
              <a:buNone/>
              <a:defRPr sz="1727" b="1"/>
            </a:lvl7pPr>
            <a:lvl8pPr marL="3454192" indent="0">
              <a:buNone/>
              <a:defRPr sz="1727" b="1"/>
            </a:lvl8pPr>
            <a:lvl9pPr marL="3947648" indent="0">
              <a:buNone/>
              <a:defRPr sz="172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592" y="2397397"/>
            <a:ext cx="4724074" cy="4355563"/>
          </a:xfrm>
        </p:spPr>
        <p:txBody>
          <a:bodyPr/>
          <a:lstStyle>
            <a:lvl1pPr>
              <a:defRPr sz="2590"/>
            </a:lvl1pPr>
            <a:lvl2pPr>
              <a:defRPr sz="2159"/>
            </a:lvl2pPr>
            <a:lvl3pPr>
              <a:defRPr sz="1943"/>
            </a:lvl3pPr>
            <a:lvl4pPr>
              <a:defRPr sz="1727"/>
            </a:lvl4pPr>
            <a:lvl5pPr>
              <a:defRPr sz="1727"/>
            </a:lvl5pPr>
            <a:lvl6pPr>
              <a:defRPr sz="1727"/>
            </a:lvl6pPr>
            <a:lvl7pPr>
              <a:defRPr sz="1727"/>
            </a:lvl7pPr>
            <a:lvl8pPr>
              <a:defRPr sz="1727"/>
            </a:lvl8pPr>
            <a:lvl9pPr>
              <a:defRPr sz="172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1294" y="1692178"/>
            <a:ext cx="4725931" cy="705219"/>
          </a:xfrm>
        </p:spPr>
        <p:txBody>
          <a:bodyPr anchor="b"/>
          <a:lstStyle>
            <a:lvl1pPr marL="0" indent="0">
              <a:buNone/>
              <a:defRPr sz="2590" b="1"/>
            </a:lvl1pPr>
            <a:lvl2pPr marL="493456" indent="0">
              <a:buNone/>
              <a:defRPr sz="2159" b="1"/>
            </a:lvl2pPr>
            <a:lvl3pPr marL="986912" indent="0">
              <a:buNone/>
              <a:defRPr sz="1943" b="1"/>
            </a:lvl3pPr>
            <a:lvl4pPr marL="1480368" indent="0">
              <a:buNone/>
              <a:defRPr sz="1727" b="1"/>
            </a:lvl4pPr>
            <a:lvl5pPr marL="1973824" indent="0">
              <a:buNone/>
              <a:defRPr sz="1727" b="1"/>
            </a:lvl5pPr>
            <a:lvl6pPr marL="2467280" indent="0">
              <a:buNone/>
              <a:defRPr sz="1727" b="1"/>
            </a:lvl6pPr>
            <a:lvl7pPr marL="2960736" indent="0">
              <a:buNone/>
              <a:defRPr sz="1727" b="1"/>
            </a:lvl7pPr>
            <a:lvl8pPr marL="3454192" indent="0">
              <a:buNone/>
              <a:defRPr sz="1727" b="1"/>
            </a:lvl8pPr>
            <a:lvl9pPr marL="3947648" indent="0">
              <a:buNone/>
              <a:defRPr sz="172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1294" y="2397397"/>
            <a:ext cx="4725931" cy="4355563"/>
          </a:xfrm>
        </p:spPr>
        <p:txBody>
          <a:bodyPr/>
          <a:lstStyle>
            <a:lvl1pPr>
              <a:defRPr sz="2590"/>
            </a:lvl1pPr>
            <a:lvl2pPr>
              <a:defRPr sz="2159"/>
            </a:lvl2pPr>
            <a:lvl3pPr>
              <a:defRPr sz="1943"/>
            </a:lvl3pPr>
            <a:lvl4pPr>
              <a:defRPr sz="1727"/>
            </a:lvl4pPr>
            <a:lvl5pPr>
              <a:defRPr sz="1727"/>
            </a:lvl5pPr>
            <a:lvl6pPr>
              <a:defRPr sz="1727"/>
            </a:lvl6pPr>
            <a:lvl7pPr>
              <a:defRPr sz="1727"/>
            </a:lvl7pPr>
            <a:lvl8pPr>
              <a:defRPr sz="1727"/>
            </a:lvl8pPr>
            <a:lvl9pPr>
              <a:defRPr sz="172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489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896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539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2" y="300987"/>
            <a:ext cx="3517533" cy="1280945"/>
          </a:xfrm>
        </p:spPr>
        <p:txBody>
          <a:bodyPr anchor="b"/>
          <a:lstStyle>
            <a:lvl1pPr algn="l">
              <a:defRPr sz="215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203" y="300990"/>
            <a:ext cx="5977019" cy="6451973"/>
          </a:xfrm>
        </p:spPr>
        <p:txBody>
          <a:bodyPr/>
          <a:lstStyle>
            <a:lvl1pPr>
              <a:defRPr sz="3454"/>
            </a:lvl1pPr>
            <a:lvl2pPr>
              <a:defRPr sz="3022"/>
            </a:lvl2pPr>
            <a:lvl3pPr>
              <a:defRPr sz="2590"/>
            </a:lvl3pPr>
            <a:lvl4pPr>
              <a:defRPr sz="2159"/>
            </a:lvl4pPr>
            <a:lvl5pPr>
              <a:defRPr sz="2159"/>
            </a:lvl5pPr>
            <a:lvl6pPr>
              <a:defRPr sz="2159"/>
            </a:lvl6pPr>
            <a:lvl7pPr>
              <a:defRPr sz="2159"/>
            </a:lvl7pPr>
            <a:lvl8pPr>
              <a:defRPr sz="2159"/>
            </a:lvl8pPr>
            <a:lvl9pPr>
              <a:defRPr sz="215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592" y="1581934"/>
            <a:ext cx="3517533" cy="5171028"/>
          </a:xfrm>
        </p:spPr>
        <p:txBody>
          <a:bodyPr/>
          <a:lstStyle>
            <a:lvl1pPr marL="0" indent="0">
              <a:buNone/>
              <a:defRPr sz="1511"/>
            </a:lvl1pPr>
            <a:lvl2pPr marL="493456" indent="0">
              <a:buNone/>
              <a:defRPr sz="1295"/>
            </a:lvl2pPr>
            <a:lvl3pPr marL="986912" indent="0">
              <a:buNone/>
              <a:defRPr sz="1079"/>
            </a:lvl3pPr>
            <a:lvl4pPr marL="1480368" indent="0">
              <a:buNone/>
              <a:defRPr sz="971"/>
            </a:lvl4pPr>
            <a:lvl5pPr marL="1973824" indent="0">
              <a:buNone/>
              <a:defRPr sz="971"/>
            </a:lvl5pPr>
            <a:lvl6pPr marL="2467280" indent="0">
              <a:buNone/>
              <a:defRPr sz="971"/>
            </a:lvl6pPr>
            <a:lvl7pPr marL="2960736" indent="0">
              <a:buNone/>
              <a:defRPr sz="971"/>
            </a:lvl7pPr>
            <a:lvl8pPr marL="3454192" indent="0">
              <a:buNone/>
              <a:defRPr sz="971"/>
            </a:lvl8pPr>
            <a:lvl9pPr marL="3947648" indent="0">
              <a:buNone/>
              <a:defRPr sz="97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468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670" y="5291772"/>
            <a:ext cx="6415088" cy="624724"/>
          </a:xfrm>
        </p:spPr>
        <p:txBody>
          <a:bodyPr anchor="b"/>
          <a:lstStyle>
            <a:lvl1pPr algn="l">
              <a:defRPr sz="215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670" y="675471"/>
            <a:ext cx="6415088" cy="4535805"/>
          </a:xfrm>
        </p:spPr>
        <p:txBody>
          <a:bodyPr/>
          <a:lstStyle>
            <a:lvl1pPr marL="0" indent="0">
              <a:buNone/>
              <a:defRPr sz="3454"/>
            </a:lvl1pPr>
            <a:lvl2pPr marL="493456" indent="0">
              <a:buNone/>
              <a:defRPr sz="3022"/>
            </a:lvl2pPr>
            <a:lvl3pPr marL="986912" indent="0">
              <a:buNone/>
              <a:defRPr sz="2590"/>
            </a:lvl3pPr>
            <a:lvl4pPr marL="1480368" indent="0">
              <a:buNone/>
              <a:defRPr sz="2159"/>
            </a:lvl4pPr>
            <a:lvl5pPr marL="1973824" indent="0">
              <a:buNone/>
              <a:defRPr sz="2159"/>
            </a:lvl5pPr>
            <a:lvl6pPr marL="2467280" indent="0">
              <a:buNone/>
              <a:defRPr sz="2159"/>
            </a:lvl6pPr>
            <a:lvl7pPr marL="2960736" indent="0">
              <a:buNone/>
              <a:defRPr sz="2159"/>
            </a:lvl7pPr>
            <a:lvl8pPr marL="3454192" indent="0">
              <a:buNone/>
              <a:defRPr sz="2159"/>
            </a:lvl8pPr>
            <a:lvl9pPr marL="3947648" indent="0">
              <a:buNone/>
              <a:defRPr sz="2159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670" y="5916496"/>
            <a:ext cx="6415088" cy="887211"/>
          </a:xfrm>
        </p:spPr>
        <p:txBody>
          <a:bodyPr/>
          <a:lstStyle>
            <a:lvl1pPr marL="0" indent="0">
              <a:buNone/>
              <a:defRPr sz="1511"/>
            </a:lvl1pPr>
            <a:lvl2pPr marL="493456" indent="0">
              <a:buNone/>
              <a:defRPr sz="1295"/>
            </a:lvl2pPr>
            <a:lvl3pPr marL="986912" indent="0">
              <a:buNone/>
              <a:defRPr sz="1079"/>
            </a:lvl3pPr>
            <a:lvl4pPr marL="1480368" indent="0">
              <a:buNone/>
              <a:defRPr sz="971"/>
            </a:lvl4pPr>
            <a:lvl5pPr marL="1973824" indent="0">
              <a:buNone/>
              <a:defRPr sz="971"/>
            </a:lvl5pPr>
            <a:lvl6pPr marL="2467280" indent="0">
              <a:buNone/>
              <a:defRPr sz="971"/>
            </a:lvl6pPr>
            <a:lvl7pPr marL="2960736" indent="0">
              <a:buNone/>
              <a:defRPr sz="971"/>
            </a:lvl7pPr>
            <a:lvl8pPr marL="3454192" indent="0">
              <a:buNone/>
              <a:defRPr sz="971"/>
            </a:lvl8pPr>
            <a:lvl9pPr marL="3947648" indent="0">
              <a:buNone/>
              <a:defRPr sz="97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371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1" y="302737"/>
            <a:ext cx="9622632" cy="1259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763926"/>
            <a:ext cx="9622632" cy="4989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591" y="7006701"/>
            <a:ext cx="249475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036" y="7006701"/>
            <a:ext cx="338574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2466" y="7006701"/>
            <a:ext cx="249475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222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86912" rtl="0" eaLnBrk="1" latinLnBrk="0" hangingPunct="1">
        <a:spcBef>
          <a:spcPct val="0"/>
        </a:spcBef>
        <a:buNone/>
        <a:defRPr sz="474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0092" indent="-370092" algn="l" defTabSz="986912" rtl="0" eaLnBrk="1" latinLnBrk="0" hangingPunct="1">
        <a:spcBef>
          <a:spcPct val="20000"/>
        </a:spcBef>
        <a:buFont typeface="Arial" pitchFamily="34" charset="0"/>
        <a:buChar char="•"/>
        <a:defRPr sz="3454" kern="1200">
          <a:solidFill>
            <a:schemeClr val="tx1"/>
          </a:solidFill>
          <a:latin typeface="+mn-lt"/>
          <a:ea typeface="+mn-ea"/>
          <a:cs typeface="+mn-cs"/>
        </a:defRPr>
      </a:lvl1pPr>
      <a:lvl2pPr marL="801866" indent="-308410" algn="l" defTabSz="986912" rtl="0" eaLnBrk="1" latinLnBrk="0" hangingPunct="1">
        <a:spcBef>
          <a:spcPct val="20000"/>
        </a:spcBef>
        <a:buFont typeface="Arial" pitchFamily="34" charset="0"/>
        <a:buChar char="–"/>
        <a:defRPr sz="3022" kern="1200">
          <a:solidFill>
            <a:schemeClr val="tx1"/>
          </a:solidFill>
          <a:latin typeface="+mn-lt"/>
          <a:ea typeface="+mn-ea"/>
          <a:cs typeface="+mn-cs"/>
        </a:defRPr>
      </a:lvl2pPr>
      <a:lvl3pPr marL="1233640" indent="-246728" algn="l" defTabSz="986912" rtl="0" eaLnBrk="1" latinLnBrk="0" hangingPunct="1">
        <a:spcBef>
          <a:spcPct val="20000"/>
        </a:spcBef>
        <a:buFont typeface="Arial" pitchFamily="34" charset="0"/>
        <a:buChar char="•"/>
        <a:defRPr sz="2590" kern="1200">
          <a:solidFill>
            <a:schemeClr val="tx1"/>
          </a:solidFill>
          <a:latin typeface="+mn-lt"/>
          <a:ea typeface="+mn-ea"/>
          <a:cs typeface="+mn-cs"/>
        </a:defRPr>
      </a:lvl3pPr>
      <a:lvl4pPr marL="1727096" indent="-246728" algn="l" defTabSz="986912" rtl="0" eaLnBrk="1" latinLnBrk="0" hangingPunct="1">
        <a:spcBef>
          <a:spcPct val="20000"/>
        </a:spcBef>
        <a:buFont typeface="Arial" pitchFamily="34" charset="0"/>
        <a:buChar char="–"/>
        <a:defRPr sz="2159" kern="1200">
          <a:solidFill>
            <a:schemeClr val="tx1"/>
          </a:solidFill>
          <a:latin typeface="+mn-lt"/>
          <a:ea typeface="+mn-ea"/>
          <a:cs typeface="+mn-cs"/>
        </a:defRPr>
      </a:lvl4pPr>
      <a:lvl5pPr marL="2220552" indent="-246728" algn="l" defTabSz="986912" rtl="0" eaLnBrk="1" latinLnBrk="0" hangingPunct="1">
        <a:spcBef>
          <a:spcPct val="20000"/>
        </a:spcBef>
        <a:buFont typeface="Arial" pitchFamily="34" charset="0"/>
        <a:buChar char="»"/>
        <a:defRPr sz="2159" kern="1200">
          <a:solidFill>
            <a:schemeClr val="tx1"/>
          </a:solidFill>
          <a:latin typeface="+mn-lt"/>
          <a:ea typeface="+mn-ea"/>
          <a:cs typeface="+mn-cs"/>
        </a:defRPr>
      </a:lvl5pPr>
      <a:lvl6pPr marL="2714008" indent="-246728" algn="l" defTabSz="986912" rtl="0" eaLnBrk="1" latinLnBrk="0" hangingPunct="1">
        <a:spcBef>
          <a:spcPct val="20000"/>
        </a:spcBef>
        <a:buFont typeface="Arial" pitchFamily="34" charset="0"/>
        <a:buChar char="•"/>
        <a:defRPr sz="2159" kern="1200">
          <a:solidFill>
            <a:schemeClr val="tx1"/>
          </a:solidFill>
          <a:latin typeface="+mn-lt"/>
          <a:ea typeface="+mn-ea"/>
          <a:cs typeface="+mn-cs"/>
        </a:defRPr>
      </a:lvl6pPr>
      <a:lvl7pPr marL="3207464" indent="-246728" algn="l" defTabSz="986912" rtl="0" eaLnBrk="1" latinLnBrk="0" hangingPunct="1">
        <a:spcBef>
          <a:spcPct val="20000"/>
        </a:spcBef>
        <a:buFont typeface="Arial" pitchFamily="34" charset="0"/>
        <a:buChar char="•"/>
        <a:defRPr sz="2159" kern="1200">
          <a:solidFill>
            <a:schemeClr val="tx1"/>
          </a:solidFill>
          <a:latin typeface="+mn-lt"/>
          <a:ea typeface="+mn-ea"/>
          <a:cs typeface="+mn-cs"/>
        </a:defRPr>
      </a:lvl7pPr>
      <a:lvl8pPr marL="3700920" indent="-246728" algn="l" defTabSz="986912" rtl="0" eaLnBrk="1" latinLnBrk="0" hangingPunct="1">
        <a:spcBef>
          <a:spcPct val="20000"/>
        </a:spcBef>
        <a:buFont typeface="Arial" pitchFamily="34" charset="0"/>
        <a:buChar char="•"/>
        <a:defRPr sz="2159" kern="1200">
          <a:solidFill>
            <a:schemeClr val="tx1"/>
          </a:solidFill>
          <a:latin typeface="+mn-lt"/>
          <a:ea typeface="+mn-ea"/>
          <a:cs typeface="+mn-cs"/>
        </a:defRPr>
      </a:lvl8pPr>
      <a:lvl9pPr marL="4194376" indent="-246728" algn="l" defTabSz="986912" rtl="0" eaLnBrk="1" latinLnBrk="0" hangingPunct="1">
        <a:spcBef>
          <a:spcPct val="20000"/>
        </a:spcBef>
        <a:buFont typeface="Arial" pitchFamily="34" charset="0"/>
        <a:buChar char="•"/>
        <a:defRPr sz="21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1pPr>
      <a:lvl2pPr marL="493456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2pPr>
      <a:lvl3pPr marL="986912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3pPr>
      <a:lvl4pPr marL="1480368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4pPr>
      <a:lvl5pPr marL="1973824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5pPr>
      <a:lvl6pPr marL="2467280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6pPr>
      <a:lvl7pPr marL="2960736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7pPr>
      <a:lvl8pPr marL="3454192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8pPr>
      <a:lvl9pPr marL="3947648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20484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22-23/201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Похилій Лілії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у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14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6967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20484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22-23/210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Загазей</a:t>
            </a:r>
            <a:r>
              <a:rPr lang="uk-UA" sz="4800" dirty="0" smtClean="0">
                <a:solidFill>
                  <a:prstClr val="black"/>
                </a:solidFill>
              </a:rPr>
              <a:t> Оксан</a:t>
            </a:r>
            <a:r>
              <a:rPr lang="uk-UA" sz="4800" dirty="0" smtClean="0">
                <a:solidFill>
                  <a:prstClr val="black"/>
                </a:solidFill>
              </a:rPr>
              <a:t>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1041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5155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22-23/211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Колісник Ір</a:t>
            </a:r>
            <a:r>
              <a:rPr lang="uk-UA" sz="4800" dirty="0" smtClean="0">
                <a:solidFill>
                  <a:prstClr val="black"/>
                </a:solidFill>
              </a:rPr>
              <a:t>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18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9296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06058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22-23/212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Кунцьо</a:t>
            </a:r>
            <a:r>
              <a:rPr lang="uk-UA" sz="4800" dirty="0" smtClean="0">
                <a:solidFill>
                  <a:prstClr val="black"/>
                </a:solidFill>
              </a:rPr>
              <a:t> Над</a:t>
            </a:r>
            <a:r>
              <a:rPr lang="uk-UA" sz="4800" dirty="0" smtClean="0">
                <a:solidFill>
                  <a:prstClr val="black"/>
                </a:solidFill>
              </a:rPr>
              <a:t>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12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7457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1888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22-23/213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784494" y="2984043"/>
            <a:ext cx="5690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dirty="0" err="1" smtClean="0">
                <a:solidFill>
                  <a:prstClr val="black"/>
                </a:solidFill>
              </a:rPr>
              <a:t>Божаківській</a:t>
            </a:r>
            <a:r>
              <a:rPr lang="uk-UA" sz="4000" dirty="0" smtClean="0">
                <a:solidFill>
                  <a:prstClr val="black"/>
                </a:solidFill>
              </a:rPr>
              <a:t> </a:t>
            </a:r>
            <a:r>
              <a:rPr lang="uk-UA" sz="4000" dirty="0">
                <a:solidFill>
                  <a:prstClr val="black"/>
                </a:solidFill>
              </a:rPr>
              <a:t>М</a:t>
            </a:r>
            <a:r>
              <a:rPr lang="uk-UA" sz="4000" dirty="0" smtClean="0">
                <a:solidFill>
                  <a:prstClr val="black"/>
                </a:solidFill>
              </a:rPr>
              <a:t>ирославі</a:t>
            </a:r>
            <a:endParaRPr lang="uk-UA" sz="40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</a:t>
            </a:r>
            <a:r>
              <a:rPr lang="uk-UA" sz="1943" b="1" dirty="0" err="1" smtClean="0">
                <a:solidFill>
                  <a:prstClr val="black"/>
                </a:solidFill>
              </a:rPr>
              <a:t>уасть</a:t>
            </a:r>
            <a:r>
              <a:rPr lang="uk-UA" sz="1943" b="1" dirty="0" smtClean="0">
                <a:solidFill>
                  <a:prstClr val="black"/>
                </a:solidFill>
              </a:rPr>
              <a:t> </a:t>
            </a:r>
            <a:r>
              <a:rPr lang="uk-UA" sz="1943" b="1" dirty="0">
                <a:solidFill>
                  <a:prstClr val="black"/>
                </a:solidFill>
              </a:rPr>
              <a:t>у методичних заходах </a:t>
            </a:r>
          </a:p>
          <a:p>
            <a:pPr algn="ctr"/>
            <a:r>
              <a:rPr lang="uk-UA" sz="1943" b="1" dirty="0" err="1" smtClean="0">
                <a:solidFill>
                  <a:prstClr val="black"/>
                </a:solidFill>
              </a:rPr>
              <a:t>Тернопільского</a:t>
            </a:r>
            <a:r>
              <a:rPr lang="uk-UA" sz="1943" b="1" dirty="0" smtClean="0">
                <a:solidFill>
                  <a:prstClr val="black"/>
                </a:solidFill>
              </a:rPr>
              <a:t> </a:t>
            </a:r>
            <a:r>
              <a:rPr lang="uk-UA" sz="1943" b="1" dirty="0">
                <a:solidFill>
                  <a:prstClr val="black"/>
                </a:solidFill>
              </a:rPr>
              <a:t>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5248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04454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22-23/214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Мельник Марії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 </a:t>
            </a:r>
            <a:r>
              <a:rPr lang="uk-UA" sz="1943" b="1" dirty="0" smtClean="0">
                <a:solidFill>
                  <a:prstClr val="black"/>
                </a:solidFill>
              </a:rPr>
              <a:t>10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18251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20484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22-23/215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Галатюк</a:t>
            </a:r>
            <a:r>
              <a:rPr lang="uk-UA" sz="4800" dirty="0" smtClean="0">
                <a:solidFill>
                  <a:prstClr val="black"/>
                </a:solidFill>
              </a:rPr>
              <a:t> </a:t>
            </a:r>
            <a:r>
              <a:rPr lang="uk-UA" sz="4800" dirty="0" smtClean="0">
                <a:solidFill>
                  <a:prstClr val="black"/>
                </a:solidFill>
              </a:rPr>
              <a:t>Ользі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758238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23690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22-23/216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Процик</a:t>
            </a:r>
            <a:r>
              <a:rPr lang="uk-UA" sz="4800" dirty="0" smtClean="0">
                <a:solidFill>
                  <a:prstClr val="black"/>
                </a:solidFill>
              </a:rPr>
              <a:t> Богданн</a:t>
            </a:r>
            <a:r>
              <a:rPr lang="uk-UA" sz="4800" dirty="0" smtClean="0">
                <a:solidFill>
                  <a:prstClr val="black"/>
                </a:solidFill>
              </a:rPr>
              <a:t>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20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03252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7079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22-23/217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Заїці Лідії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9881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7079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22-23/218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Бурич</a:t>
            </a:r>
            <a:r>
              <a:rPr lang="uk-UA" sz="4800" dirty="0" smtClean="0">
                <a:solidFill>
                  <a:prstClr val="black"/>
                </a:solidFill>
              </a:rPr>
              <a:t> Марії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50479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7079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22-23/219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Мельник Лілі</a:t>
            </a:r>
            <a:r>
              <a:rPr lang="uk-UA" sz="4800" dirty="0" smtClean="0">
                <a:solidFill>
                  <a:prstClr val="black"/>
                </a:solidFill>
              </a:rPr>
              <a:t>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3161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7498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22-23/202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 </a:t>
            </a:r>
            <a:r>
              <a:rPr lang="uk-UA" sz="4800" dirty="0" smtClean="0">
                <a:solidFill>
                  <a:prstClr val="black"/>
                </a:solidFill>
              </a:rPr>
              <a:t>Ситар Лес</a:t>
            </a:r>
            <a:r>
              <a:rPr lang="uk-UA" sz="4800" dirty="0" smtClean="0">
                <a:solidFill>
                  <a:prstClr val="black"/>
                </a:solidFill>
              </a:rPr>
              <a:t>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</a:t>
            </a:r>
            <a:r>
              <a:rPr lang="uk-UA" sz="1943" b="1" dirty="0" smtClean="0">
                <a:solidFill>
                  <a:prstClr val="black"/>
                </a:solidFill>
              </a:rPr>
              <a:t>-12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78631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52169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22-23/20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9449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Кошик</a:t>
            </a:r>
            <a:r>
              <a:rPr lang="uk-UA" sz="4800" dirty="0" smtClean="0">
                <a:solidFill>
                  <a:prstClr val="black"/>
                </a:solidFill>
              </a:rPr>
              <a:t> Любові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1141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87810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22-23/203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157285" y="3036129"/>
            <a:ext cx="73334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dirty="0" err="1" smtClean="0">
                <a:solidFill>
                  <a:prstClr val="black"/>
                </a:solidFill>
              </a:rPr>
              <a:t>Чіпак</a:t>
            </a:r>
            <a:r>
              <a:rPr lang="uk-UA" sz="4000" dirty="0" smtClean="0">
                <a:solidFill>
                  <a:prstClr val="black"/>
                </a:solidFill>
              </a:rPr>
              <a:t> </a:t>
            </a:r>
            <a:r>
              <a:rPr lang="uk-UA" sz="4000" dirty="0" smtClean="0">
                <a:solidFill>
                  <a:prstClr val="black"/>
                </a:solidFill>
              </a:rPr>
              <a:t>Олександрі</a:t>
            </a:r>
            <a:endParaRPr lang="uk-UA" sz="4000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12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3168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73384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22-23/204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Зарихті</a:t>
            </a:r>
            <a:r>
              <a:rPr lang="uk-UA" sz="4800" dirty="0" smtClean="0">
                <a:solidFill>
                  <a:prstClr val="black"/>
                </a:solidFill>
              </a:rPr>
              <a:t> Ользі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- 20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7482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89414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22-23/205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Ваврик</a:t>
            </a:r>
            <a:r>
              <a:rPr lang="uk-UA" sz="4800" dirty="0" smtClean="0">
                <a:solidFill>
                  <a:prstClr val="black"/>
                </a:solidFill>
              </a:rPr>
              <a:t> Ользі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5765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92620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22-23/206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Підручняк Ользі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24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4950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25294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22-23/207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Форманюк</a:t>
            </a:r>
            <a:r>
              <a:rPr lang="uk-UA" sz="4800" dirty="0" smtClean="0">
                <a:solidFill>
                  <a:prstClr val="black"/>
                </a:solidFill>
              </a:rPr>
              <a:t> Зоряні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8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0119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89414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22-23/208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Гринчук</a:t>
            </a:r>
            <a:r>
              <a:rPr lang="uk-UA" sz="4800" dirty="0" smtClean="0">
                <a:solidFill>
                  <a:prstClr val="black"/>
                </a:solidFill>
              </a:rPr>
              <a:t> Ользі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10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097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92620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22-23/209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 </a:t>
            </a:r>
            <a:r>
              <a:rPr lang="uk-UA" sz="4800" dirty="0" err="1" smtClean="0">
                <a:solidFill>
                  <a:prstClr val="black"/>
                </a:solidFill>
              </a:rPr>
              <a:t>Генкул</a:t>
            </a:r>
            <a:r>
              <a:rPr lang="uk-UA" sz="4800" dirty="0" smtClean="0">
                <a:solidFill>
                  <a:prstClr val="black"/>
                </a:solidFill>
              </a:rPr>
              <a:t> Лес</a:t>
            </a:r>
            <a:r>
              <a:rPr lang="uk-UA" sz="4800" dirty="0" smtClean="0">
                <a:solidFill>
                  <a:prstClr val="black"/>
                </a:solidFill>
              </a:rPr>
              <a:t>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12979887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292</TotalTime>
  <Words>1282</Words>
  <Application>Microsoft Office PowerPoint</Application>
  <PresentationFormat>Произвольный</PresentationFormat>
  <Paragraphs>400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Impact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Гість</dc:creator>
  <cp:lastModifiedBy>vip-fast</cp:lastModifiedBy>
  <cp:revision>25</cp:revision>
  <dcterms:created xsi:type="dcterms:W3CDTF">2023-07-19T13:49:30Z</dcterms:created>
  <dcterms:modified xsi:type="dcterms:W3CDTF">2023-08-08T08:06:58Z</dcterms:modified>
</cp:coreProperties>
</file>