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C8C"/>
    <a:srgbClr val="9AE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2"/>
            <a:ext cx="9088041" cy="162043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3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89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88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40"/>
            <a:ext cx="2405658" cy="64502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40"/>
            <a:ext cx="7038777" cy="64502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3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3"/>
            <a:ext cx="9088041" cy="150143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5"/>
            <a:ext cx="9088041" cy="1653678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56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5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3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2" y="1692178"/>
            <a:ext cx="4724074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2" y="2397397"/>
            <a:ext cx="4724074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4" y="1692178"/>
            <a:ext cx="4725931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4" y="2397397"/>
            <a:ext cx="4725931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8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9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3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2" y="300987"/>
            <a:ext cx="3517533" cy="1280945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3" y="300990"/>
            <a:ext cx="5977019" cy="6451973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2" y="1581934"/>
            <a:ext cx="3517533" cy="5171028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6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7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763926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591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036" y="7006701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466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2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Похилій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у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696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Загазей</a:t>
            </a:r>
            <a:r>
              <a:rPr lang="uk-UA" sz="4800" dirty="0" smtClean="0">
                <a:solidFill>
                  <a:prstClr val="black"/>
                </a:solidFill>
              </a:rPr>
              <a:t> Оксан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04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5155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Колісник Ір</a:t>
            </a:r>
            <a:r>
              <a:rPr lang="uk-UA" sz="4800" dirty="0" smtClean="0">
                <a:solidFill>
                  <a:prstClr val="black"/>
                </a:solidFill>
              </a:rPr>
              <a:t>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29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06058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Кунцьо</a:t>
            </a:r>
            <a:r>
              <a:rPr lang="uk-UA" sz="4800" dirty="0" smtClean="0">
                <a:solidFill>
                  <a:prstClr val="black"/>
                </a:solidFill>
              </a:rPr>
              <a:t> Над</a:t>
            </a:r>
            <a:r>
              <a:rPr lang="uk-UA" sz="4800" dirty="0" smtClean="0">
                <a:solidFill>
                  <a:prstClr val="black"/>
                </a:solidFill>
              </a:rPr>
              <a:t>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7457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188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784494" y="2984043"/>
            <a:ext cx="569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err="1" smtClean="0">
                <a:solidFill>
                  <a:prstClr val="black"/>
                </a:solidFill>
              </a:rPr>
              <a:t>Божаківській</a:t>
            </a:r>
            <a:r>
              <a:rPr lang="uk-UA" sz="4000" dirty="0" smtClean="0">
                <a:solidFill>
                  <a:prstClr val="black"/>
                </a:solidFill>
              </a:rPr>
              <a:t> </a:t>
            </a:r>
            <a:r>
              <a:rPr lang="uk-UA" sz="4000" dirty="0">
                <a:solidFill>
                  <a:prstClr val="black"/>
                </a:solidFill>
              </a:rPr>
              <a:t>М</a:t>
            </a:r>
            <a:r>
              <a:rPr lang="uk-UA" sz="4000" dirty="0" smtClean="0">
                <a:solidFill>
                  <a:prstClr val="black"/>
                </a:solidFill>
              </a:rPr>
              <a:t>ирославі</a:t>
            </a:r>
            <a:endParaRPr lang="uk-UA" sz="40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</a:t>
            </a:r>
            <a:r>
              <a:rPr lang="uk-UA" sz="1943" b="1" dirty="0" err="1" smtClean="0">
                <a:solidFill>
                  <a:prstClr val="black"/>
                </a:solidFill>
              </a:rPr>
              <a:t>уасть</a:t>
            </a:r>
            <a:r>
              <a:rPr lang="uk-UA" sz="1943" b="1" dirty="0" smtClean="0">
                <a:solidFill>
                  <a:prstClr val="black"/>
                </a:solidFill>
              </a:rPr>
              <a:t> </a:t>
            </a:r>
            <a:r>
              <a:rPr lang="uk-UA" sz="1943" b="1" dirty="0">
                <a:solidFill>
                  <a:prstClr val="black"/>
                </a:solidFill>
              </a:rPr>
              <a:t>у методичних заходах </a:t>
            </a:r>
          </a:p>
          <a:p>
            <a:pPr algn="ctr"/>
            <a:r>
              <a:rPr lang="uk-UA" sz="1943" b="1" dirty="0" err="1" smtClean="0">
                <a:solidFill>
                  <a:prstClr val="black"/>
                </a:solidFill>
              </a:rPr>
              <a:t>Тернопільского</a:t>
            </a:r>
            <a:r>
              <a:rPr lang="uk-UA" sz="1943" b="1" dirty="0" smtClean="0">
                <a:solidFill>
                  <a:prstClr val="black"/>
                </a:solidFill>
              </a:rPr>
              <a:t> </a:t>
            </a:r>
            <a:r>
              <a:rPr lang="uk-UA" sz="1943" b="1" dirty="0">
                <a:solidFill>
                  <a:prstClr val="black"/>
                </a:solidFill>
              </a:rPr>
              <a:t>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524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0445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Мельник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 </a:t>
            </a:r>
            <a:r>
              <a:rPr lang="uk-UA" sz="1943" b="1" dirty="0" smtClean="0">
                <a:solidFill>
                  <a:prstClr val="black"/>
                </a:solidFill>
              </a:rPr>
              <a:t>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1825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04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Галатюк</a:t>
            </a:r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smtClean="0">
                <a:solidFill>
                  <a:prstClr val="black"/>
                </a:solidFill>
              </a:rPr>
              <a:t>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582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369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Процик</a:t>
            </a:r>
            <a:r>
              <a:rPr lang="uk-UA" sz="4800" dirty="0" smtClean="0">
                <a:solidFill>
                  <a:prstClr val="black"/>
                </a:solidFill>
              </a:rPr>
              <a:t> Богданн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0325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Заїці Лідії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88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Бурич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47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22-23/219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Мельник Лілі</a:t>
            </a:r>
            <a:r>
              <a:rPr lang="uk-UA" sz="4800" dirty="0" smtClean="0">
                <a:solidFill>
                  <a:prstClr val="black"/>
                </a:solidFill>
              </a:rPr>
              <a:t>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316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7498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smtClean="0">
                <a:solidFill>
                  <a:prstClr val="black"/>
                </a:solidFill>
              </a:rPr>
              <a:t>Ситар Лес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</a:t>
            </a:r>
            <a:r>
              <a:rPr lang="uk-UA" sz="1943" b="1" dirty="0" smtClean="0">
                <a:solidFill>
                  <a:prstClr val="black"/>
                </a:solidFill>
              </a:rPr>
              <a:t>-12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863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9449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Кошик</a:t>
            </a:r>
            <a:r>
              <a:rPr lang="uk-UA" sz="4800" dirty="0" smtClean="0">
                <a:solidFill>
                  <a:prstClr val="black"/>
                </a:solidFill>
              </a:rPr>
              <a:t> Любові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114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781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157285" y="3036129"/>
            <a:ext cx="73334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err="1" smtClean="0">
                <a:solidFill>
                  <a:prstClr val="black"/>
                </a:solidFill>
              </a:rPr>
              <a:t>Чіпак</a:t>
            </a:r>
            <a:r>
              <a:rPr lang="uk-UA" sz="4000" dirty="0" smtClean="0">
                <a:solidFill>
                  <a:prstClr val="black"/>
                </a:solidFill>
              </a:rPr>
              <a:t> </a:t>
            </a:r>
            <a:r>
              <a:rPr lang="uk-UA" sz="4000" dirty="0" smtClean="0">
                <a:solidFill>
                  <a:prstClr val="black"/>
                </a:solidFill>
              </a:rPr>
              <a:t>Олександрі</a:t>
            </a:r>
            <a:endParaRPr lang="uk-UA" sz="4000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168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7338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Зарихті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748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94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Ваврик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76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9262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Підручняк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24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495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2529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Форманюк</a:t>
            </a:r>
            <a:r>
              <a:rPr lang="uk-UA" sz="4800" dirty="0" smtClean="0">
                <a:solidFill>
                  <a:prstClr val="black"/>
                </a:solidFill>
              </a:rPr>
              <a:t> Зоряні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0119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9414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Гринчук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 smtClean="0">
                <a:solidFill>
                  <a:prstClr val="black"/>
                </a:solidFill>
              </a:rPr>
              <a:t>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9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9262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22-23/209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err="1" smtClean="0">
                <a:solidFill>
                  <a:prstClr val="black"/>
                </a:solidFill>
              </a:rPr>
              <a:t>Генкул</a:t>
            </a:r>
            <a:r>
              <a:rPr lang="uk-UA" sz="4800" dirty="0" smtClean="0">
                <a:solidFill>
                  <a:prstClr val="black"/>
                </a:solidFill>
              </a:rPr>
              <a:t> Лес</a:t>
            </a:r>
            <a:r>
              <a:rPr lang="uk-UA" sz="4800" dirty="0" smtClean="0">
                <a:solidFill>
                  <a:prstClr val="black"/>
                </a:solidFill>
              </a:rPr>
              <a:t>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297988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</TotalTime>
  <Words>1282</Words>
  <Application>Microsoft Office PowerPoint</Application>
  <PresentationFormat>Произвольный</PresentationFormat>
  <Paragraphs>400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Impact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25</cp:revision>
  <dcterms:created xsi:type="dcterms:W3CDTF">2023-07-19T13:49:30Z</dcterms:created>
  <dcterms:modified xsi:type="dcterms:W3CDTF">2023-08-08T08:06:58Z</dcterms:modified>
</cp:coreProperties>
</file>