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4" r:id="rId33"/>
    <p:sldId id="295" r:id="rId34"/>
    <p:sldId id="296" r:id="rId35"/>
    <p:sldId id="297" r:id="rId36"/>
    <p:sldId id="298" r:id="rId37"/>
    <p:sldId id="299" r:id="rId38"/>
    <p:sldId id="300" r:id="rId39"/>
  </p:sldIdLst>
  <p:sldSz cx="10691813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8"/>
    <a:srgbClr val="E4D734"/>
    <a:srgbClr val="513898"/>
    <a:srgbClr val="B5A7DD"/>
    <a:srgbClr val="8B74CA"/>
    <a:srgbClr val="B991B9"/>
    <a:srgbClr val="8D5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2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5844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05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464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186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838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55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174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738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16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96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64D0C-DFA9-49C6-A5E4-DE17337CE023}" type="datetimeFigureOut">
              <a:rPr lang="uk-UA" smtClean="0"/>
              <a:t>27.12.2023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36F9-7A7B-46F7-9BF0-E60D2519283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902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49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№8/01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722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Балабан Галина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28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49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№8/10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515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Чіпак</a:t>
            </a:r>
            <a:r>
              <a:rPr lang="uk-UA" sz="4000" dirty="0"/>
              <a:t> Юлія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94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49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№8/10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9604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Гунтик</a:t>
            </a:r>
            <a:r>
              <a:rPr lang="uk-UA" sz="4000" dirty="0"/>
              <a:t> </a:t>
            </a:r>
            <a:r>
              <a:rPr lang="uk-UA" sz="4000" dirty="0" smtClean="0"/>
              <a:t>Ольга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1563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3357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Федик</a:t>
            </a:r>
            <a:r>
              <a:rPr lang="uk-UA" sz="4000" dirty="0"/>
              <a:t> Наталія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05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177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№8/13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696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Михайлів Петро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4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477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№8/14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2614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Огороднік</a:t>
            </a:r>
            <a:r>
              <a:rPr lang="uk-UA" sz="4000" dirty="0"/>
              <a:t> Руслана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1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65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№8/15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2833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Южин</a:t>
            </a:r>
            <a:r>
              <a:rPr lang="uk-UA" sz="4000" dirty="0"/>
              <a:t> Наталія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59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1643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№8/17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6098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Петриця</a:t>
            </a:r>
            <a:r>
              <a:rPr lang="uk-UA" sz="4000" dirty="0"/>
              <a:t> </a:t>
            </a:r>
            <a:r>
              <a:rPr lang="uk-UA" sz="4000" dirty="0" smtClean="0"/>
              <a:t>Любов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75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49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№8/18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9137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Волинець </a:t>
            </a:r>
            <a:r>
              <a:rPr lang="uk-UA" sz="4000" dirty="0" smtClean="0"/>
              <a:t>Галина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57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49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№8/18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9876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Дідук</a:t>
            </a:r>
            <a:r>
              <a:rPr lang="uk-UA" sz="4000" dirty="0"/>
              <a:t> </a:t>
            </a:r>
            <a:r>
              <a:rPr lang="uk-UA" sz="4000" dirty="0" smtClean="0"/>
              <a:t>Галина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57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97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№8/19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1297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Яськів Галина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79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№8/02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619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Горішна</a:t>
            </a:r>
            <a:r>
              <a:rPr lang="uk-UA" sz="4000" dirty="0"/>
              <a:t>  Галина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88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79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№8/20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0942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Снітовська</a:t>
            </a:r>
            <a:r>
              <a:rPr lang="uk-UA" sz="4000" dirty="0"/>
              <a:t> Галина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00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493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№8/21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2070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Солтис </a:t>
            </a:r>
            <a:r>
              <a:rPr lang="uk-UA" sz="4000" dirty="0" smtClean="0"/>
              <a:t>Тетяна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59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423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№8/22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0941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Цідило </a:t>
            </a:r>
            <a:r>
              <a:rPr lang="uk-UA" sz="4000" dirty="0" smtClean="0"/>
              <a:t>Ольга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55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47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№8/23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3779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Патряк</a:t>
            </a:r>
            <a:r>
              <a:rPr lang="uk-UA" sz="4000" dirty="0"/>
              <a:t> Лариса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23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253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№8/24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4794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Лотоцька Леся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22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9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№8/25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9987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Лабінська</a:t>
            </a:r>
            <a:r>
              <a:rPr lang="uk-UA" sz="4000" dirty="0"/>
              <a:t> Марія </a:t>
            </a:r>
            <a:r>
              <a:rPr lang="uk-UA" sz="4000" dirty="0" smtClean="0"/>
              <a:t>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92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727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№8/26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5725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Ковальчук Леся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34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573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№8/27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423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Назарко </a:t>
            </a:r>
            <a:r>
              <a:rPr lang="uk-UA" sz="4000" dirty="0" smtClean="0"/>
              <a:t>Надія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15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79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№8/28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193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Подедворна</a:t>
            </a:r>
            <a:r>
              <a:rPr lang="uk-UA" sz="4000" dirty="0"/>
              <a:t> Ірина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68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727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№8/29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4679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Гусак </a:t>
            </a:r>
            <a:r>
              <a:rPr lang="uk-UA" sz="4000" dirty="0" smtClean="0"/>
              <a:t>Лілія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41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03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№8/03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5336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Грабовська Олександра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61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03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№8/30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101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Островська </a:t>
            </a:r>
            <a:r>
              <a:rPr lang="uk-UA" sz="4000" dirty="0" smtClean="0"/>
              <a:t>Надія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05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177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№8/31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9946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Шуст Галина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649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47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№8/32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5553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Простакова</a:t>
            </a:r>
            <a:r>
              <a:rPr lang="uk-UA" sz="4000" dirty="0"/>
              <a:t> Наталія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22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8719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№8/33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190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Дужа </a:t>
            </a:r>
            <a:r>
              <a:rPr lang="uk-UA" sz="4000" dirty="0" smtClean="0"/>
              <a:t>Наталія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05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31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№8/34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0593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Кавецька</a:t>
            </a:r>
            <a:r>
              <a:rPr lang="uk-UA" sz="4000" dirty="0"/>
              <a:t> Наталія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471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20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№8/35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9942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Худик</a:t>
            </a:r>
            <a:r>
              <a:rPr lang="uk-UA" sz="4000" dirty="0"/>
              <a:t> Ірина </a:t>
            </a:r>
            <a:r>
              <a:rPr lang="uk-UA" sz="4000" dirty="0" smtClean="0"/>
              <a:t>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98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52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№8/36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41162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Підручняк </a:t>
            </a:r>
            <a:r>
              <a:rPr lang="uk-UA" sz="4000" dirty="0" smtClean="0"/>
              <a:t>Ольга 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364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722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№8/37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207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Чортик Ольга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813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03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№8/38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4103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Галатюк</a:t>
            </a:r>
            <a:r>
              <a:rPr lang="uk-UA" sz="4000" dirty="0"/>
              <a:t> </a:t>
            </a:r>
            <a:r>
              <a:rPr lang="uk-UA" sz="4000" dirty="0" smtClean="0"/>
              <a:t>Ольга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80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6635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№8/04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371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Зарихта</a:t>
            </a:r>
            <a:r>
              <a:rPr lang="uk-UA" sz="4000" dirty="0"/>
              <a:t> Ольга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1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52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№8/05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105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Зуляк</a:t>
            </a:r>
            <a:r>
              <a:rPr lang="uk-UA" sz="4000" dirty="0"/>
              <a:t> Галина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3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84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№8/06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2121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Колодій Алла 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2829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№8/07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0743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/>
              <a:t>Кунцьо</a:t>
            </a:r>
            <a:r>
              <a:rPr lang="uk-UA" sz="4000" dirty="0"/>
              <a:t> Надія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7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360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№8/08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38139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/>
              <a:t>Нікуліна Вікторія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4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"/>
            <a:ext cx="10691813" cy="755948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382396" y="4791715"/>
            <a:ext cx="574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 smtClean="0"/>
              <a:t>2 год</a:t>
            </a:r>
            <a:endParaRPr lang="uk-UA" sz="1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6205290" y="1506269"/>
            <a:ext cx="23984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dirty="0" smtClean="0">
                <a:ln>
                  <a:solidFill>
                    <a:prstClr val="white"/>
                  </a:solidFill>
                </a:ln>
                <a:solidFill>
                  <a:srgbClr val="001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№8/09</a:t>
            </a:r>
            <a:endParaRPr lang="uk-UA" dirty="0">
              <a:solidFill>
                <a:srgbClr val="001848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050781" y="2521932"/>
            <a:ext cx="2694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/>
              <a:t>Нова</a:t>
            </a:r>
            <a:r>
              <a:rPr lang="en-US" sz="4000" dirty="0"/>
              <a:t> </a:t>
            </a:r>
            <a:r>
              <a:rPr lang="uk-UA" sz="4000" dirty="0"/>
              <a:t>Марія</a:t>
            </a:r>
            <a:endParaRPr lang="uk-UA" sz="4000" dirty="0">
              <a:solidFill>
                <a:srgbClr val="001848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1" y="5994969"/>
            <a:ext cx="77425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352" y="5964072"/>
            <a:ext cx="554784" cy="5486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1" y="6461370"/>
            <a:ext cx="1098305" cy="10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6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227</Words>
  <Application>Microsoft Office PowerPoint</Application>
  <PresentationFormat>Произвольный</PresentationFormat>
  <Paragraphs>114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Impact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vip-fast</cp:lastModifiedBy>
  <cp:revision>23</cp:revision>
  <dcterms:created xsi:type="dcterms:W3CDTF">2023-01-30T12:56:26Z</dcterms:created>
  <dcterms:modified xsi:type="dcterms:W3CDTF">2023-12-27T11:21:01Z</dcterms:modified>
</cp:coreProperties>
</file>