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</p:sldIdLst>
  <p:sldSz cx="9144000" cy="6858000" type="screen4x3"/>
  <p:notesSz cx="6858000" cy="9144000"/>
  <p:defaultTextStyle>
    <a:defPPr>
      <a:defRPr lang="ru-RU"/>
    </a:defPPr>
    <a:lvl1pPr marL="0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0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122363"/>
            <a:ext cx="7772400" cy="2387600"/>
          </a:xfrm>
        </p:spPr>
        <p:txBody>
          <a:bodyPr anchor="b"/>
          <a:lstStyle>
            <a:lvl1pPr algn="ctr">
              <a:defRPr sz="59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3602042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47870" indent="0" algn="ctr">
              <a:buNone/>
              <a:defRPr sz="1900"/>
            </a:lvl2pPr>
            <a:lvl3pPr marL="895739" indent="0" algn="ctr">
              <a:buNone/>
              <a:defRPr sz="1800"/>
            </a:lvl3pPr>
            <a:lvl4pPr marL="1343606" indent="0" algn="ctr">
              <a:buNone/>
              <a:defRPr sz="1600"/>
            </a:lvl4pPr>
            <a:lvl5pPr marL="1791476" indent="0" algn="ctr">
              <a:buNone/>
              <a:defRPr sz="1600"/>
            </a:lvl5pPr>
            <a:lvl6pPr marL="2239346" indent="0" algn="ctr">
              <a:buNone/>
              <a:defRPr sz="1600"/>
            </a:lvl6pPr>
            <a:lvl7pPr marL="2687217" indent="0" algn="ctr">
              <a:buNone/>
              <a:defRPr sz="1600"/>
            </a:lvl7pPr>
            <a:lvl8pPr marL="3135085" indent="0" algn="ctr">
              <a:buNone/>
              <a:defRPr sz="1600"/>
            </a:lvl8pPr>
            <a:lvl9pPr marL="3582953" indent="0" algn="ctr">
              <a:buNone/>
              <a:defRPr sz="1600"/>
            </a:lvl9pPr>
          </a:lstStyle>
          <a:p>
            <a:r>
              <a:rPr lang="uk-UA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91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5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8" y="365129"/>
            <a:ext cx="1971676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365129"/>
            <a:ext cx="5800724" cy="5811838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04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3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709743"/>
            <a:ext cx="7886700" cy="2852737"/>
          </a:xfrm>
        </p:spPr>
        <p:txBody>
          <a:bodyPr anchor="b"/>
          <a:lstStyle>
            <a:lvl1pPr>
              <a:defRPr sz="59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4589468"/>
            <a:ext cx="7886700" cy="150018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47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9573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436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79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393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6872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35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5829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22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4" y="1825626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3" y="1825626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09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4" y="365130"/>
            <a:ext cx="7886700" cy="1325563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6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7870" indent="0">
              <a:buNone/>
              <a:defRPr sz="1900" b="1"/>
            </a:lvl2pPr>
            <a:lvl3pPr marL="895739" indent="0">
              <a:buNone/>
              <a:defRPr sz="1800" b="1"/>
            </a:lvl3pPr>
            <a:lvl4pPr marL="1343606" indent="0">
              <a:buNone/>
              <a:defRPr sz="1600" b="1"/>
            </a:lvl4pPr>
            <a:lvl5pPr marL="1791476" indent="0">
              <a:buNone/>
              <a:defRPr sz="1600" b="1"/>
            </a:lvl5pPr>
            <a:lvl6pPr marL="2239346" indent="0">
              <a:buNone/>
              <a:defRPr sz="1600" b="1"/>
            </a:lvl6pPr>
            <a:lvl7pPr marL="2687217" indent="0">
              <a:buNone/>
              <a:defRPr sz="1600" b="1"/>
            </a:lvl7pPr>
            <a:lvl8pPr marL="3135085" indent="0">
              <a:buNone/>
              <a:defRPr sz="1600" b="1"/>
            </a:lvl8pPr>
            <a:lvl9pPr marL="3582953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6" y="2505075"/>
            <a:ext cx="3868340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4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7870" indent="0">
              <a:buNone/>
              <a:defRPr sz="1900" b="1"/>
            </a:lvl2pPr>
            <a:lvl3pPr marL="895739" indent="0">
              <a:buNone/>
              <a:defRPr sz="1800" b="1"/>
            </a:lvl3pPr>
            <a:lvl4pPr marL="1343606" indent="0">
              <a:buNone/>
              <a:defRPr sz="1600" b="1"/>
            </a:lvl4pPr>
            <a:lvl5pPr marL="1791476" indent="0">
              <a:buNone/>
              <a:defRPr sz="1600" b="1"/>
            </a:lvl5pPr>
            <a:lvl6pPr marL="2239346" indent="0">
              <a:buNone/>
              <a:defRPr sz="1600" b="1"/>
            </a:lvl6pPr>
            <a:lvl7pPr marL="2687217" indent="0">
              <a:buNone/>
              <a:defRPr sz="1600" b="1"/>
            </a:lvl7pPr>
            <a:lvl8pPr marL="3135085" indent="0">
              <a:buNone/>
              <a:defRPr sz="1600" b="1"/>
            </a:lvl8pPr>
            <a:lvl9pPr marL="3582953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4" y="2505075"/>
            <a:ext cx="3887391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32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969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01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3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4" y="987430"/>
            <a:ext cx="4629149" cy="4873625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47870" indent="0">
              <a:buNone/>
              <a:defRPr sz="1400"/>
            </a:lvl2pPr>
            <a:lvl3pPr marL="895739" indent="0">
              <a:buNone/>
              <a:defRPr sz="1100"/>
            </a:lvl3pPr>
            <a:lvl4pPr marL="1343606" indent="0">
              <a:buNone/>
              <a:defRPr sz="1000"/>
            </a:lvl4pPr>
            <a:lvl5pPr marL="1791476" indent="0">
              <a:buNone/>
              <a:defRPr sz="1000"/>
            </a:lvl5pPr>
            <a:lvl6pPr marL="2239346" indent="0">
              <a:buNone/>
              <a:defRPr sz="1000"/>
            </a:lvl6pPr>
            <a:lvl7pPr marL="2687217" indent="0">
              <a:buNone/>
              <a:defRPr sz="1000"/>
            </a:lvl7pPr>
            <a:lvl8pPr marL="3135085" indent="0">
              <a:buNone/>
              <a:defRPr sz="1000"/>
            </a:lvl8pPr>
            <a:lvl9pPr marL="3582953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293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3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4" y="987430"/>
            <a:ext cx="4629149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47870" indent="0">
              <a:buNone/>
              <a:defRPr sz="2700"/>
            </a:lvl2pPr>
            <a:lvl3pPr marL="895739" indent="0">
              <a:buNone/>
              <a:defRPr sz="2400"/>
            </a:lvl3pPr>
            <a:lvl4pPr marL="1343606" indent="0">
              <a:buNone/>
              <a:defRPr sz="1900"/>
            </a:lvl4pPr>
            <a:lvl5pPr marL="1791476" indent="0">
              <a:buNone/>
              <a:defRPr sz="1900"/>
            </a:lvl5pPr>
            <a:lvl6pPr marL="2239346" indent="0">
              <a:buNone/>
              <a:defRPr sz="1900"/>
            </a:lvl6pPr>
            <a:lvl7pPr marL="2687217" indent="0">
              <a:buNone/>
              <a:defRPr sz="1900"/>
            </a:lvl7pPr>
            <a:lvl8pPr marL="3135085" indent="0">
              <a:buNone/>
              <a:defRPr sz="1900"/>
            </a:lvl8pPr>
            <a:lvl9pPr marL="3582953" indent="0">
              <a:buNone/>
              <a:defRPr sz="19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47870" indent="0">
              <a:buNone/>
              <a:defRPr sz="1400"/>
            </a:lvl2pPr>
            <a:lvl3pPr marL="895739" indent="0">
              <a:buNone/>
              <a:defRPr sz="1100"/>
            </a:lvl3pPr>
            <a:lvl4pPr marL="1343606" indent="0">
              <a:buNone/>
              <a:defRPr sz="1000"/>
            </a:lvl4pPr>
            <a:lvl5pPr marL="1791476" indent="0">
              <a:buNone/>
              <a:defRPr sz="1000"/>
            </a:lvl5pPr>
            <a:lvl6pPr marL="2239346" indent="0">
              <a:buNone/>
              <a:defRPr sz="1000"/>
            </a:lvl6pPr>
            <a:lvl7pPr marL="2687217" indent="0">
              <a:buNone/>
              <a:defRPr sz="1000"/>
            </a:lvl7pPr>
            <a:lvl8pPr marL="3135085" indent="0">
              <a:buNone/>
              <a:defRPr sz="1000"/>
            </a:lvl8pPr>
            <a:lvl9pPr marL="3582953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548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3" y="365130"/>
            <a:ext cx="7886700" cy="1325563"/>
          </a:xfrm>
          <a:prstGeom prst="rect">
            <a:avLst/>
          </a:prstGeom>
        </p:spPr>
        <p:txBody>
          <a:bodyPr vert="horz" lIns="81259" tIns="40632" rIns="81259" bIns="40632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3" y="1825626"/>
            <a:ext cx="7886700" cy="4351338"/>
          </a:xfrm>
          <a:prstGeom prst="rect">
            <a:avLst/>
          </a:prstGeom>
        </p:spPr>
        <p:txBody>
          <a:bodyPr vert="horz" lIns="81259" tIns="40632" rIns="81259" bIns="40632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1"/>
            <a:ext cx="2057400" cy="365126"/>
          </a:xfrm>
          <a:prstGeom prst="rect">
            <a:avLst/>
          </a:prstGeom>
        </p:spPr>
        <p:txBody>
          <a:bodyPr vert="horz" lIns="81259" tIns="40632" rIns="81259" bIns="40632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610"/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 defTabSz="812610"/>
              <a:t>24.06.2024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3" y="6356351"/>
            <a:ext cx="3086100" cy="365126"/>
          </a:xfrm>
          <a:prstGeom prst="rect">
            <a:avLst/>
          </a:prstGeom>
        </p:spPr>
        <p:txBody>
          <a:bodyPr vert="horz" lIns="81259" tIns="40632" rIns="81259" bIns="40632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610"/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3" y="6356351"/>
            <a:ext cx="2057400" cy="365126"/>
          </a:xfrm>
          <a:prstGeom prst="rect">
            <a:avLst/>
          </a:prstGeom>
        </p:spPr>
        <p:txBody>
          <a:bodyPr vert="horz" lIns="81259" tIns="40632" rIns="81259" bIns="40632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610"/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 defTabSz="812610"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72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95739" rtl="0" eaLnBrk="1" latinLnBrk="0" hangingPunct="1">
        <a:lnSpc>
          <a:spcPct val="90000"/>
        </a:lnSpc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936" indent="-223936" algn="l" defTabSz="895739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1806" indent="-223936" algn="l" defTabSz="895739" rtl="0" eaLnBrk="1" latinLnBrk="0" hangingPunct="1">
        <a:lnSpc>
          <a:spcPct val="90000"/>
        </a:lnSpc>
        <a:spcBef>
          <a:spcPts val="49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19673" indent="-223936" algn="l" defTabSz="895739" rtl="0" eaLnBrk="1" latinLnBrk="0" hangingPunct="1">
        <a:lnSpc>
          <a:spcPct val="90000"/>
        </a:lnSpc>
        <a:spcBef>
          <a:spcPts val="49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41" indent="-223936" algn="l" defTabSz="895739" rtl="0" eaLnBrk="1" latinLnBrk="0" hangingPunct="1">
        <a:lnSpc>
          <a:spcPct val="90000"/>
        </a:lnSpc>
        <a:spcBef>
          <a:spcPts val="49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412" indent="-223936" algn="l" defTabSz="895739" rtl="0" eaLnBrk="1" latinLnBrk="0" hangingPunct="1">
        <a:lnSpc>
          <a:spcPct val="90000"/>
        </a:lnSpc>
        <a:spcBef>
          <a:spcPts val="49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63281" indent="-223936" algn="l" defTabSz="895739" rtl="0" eaLnBrk="1" latinLnBrk="0" hangingPunct="1">
        <a:lnSpc>
          <a:spcPct val="90000"/>
        </a:lnSpc>
        <a:spcBef>
          <a:spcPts val="49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11151" indent="-223936" algn="l" defTabSz="895739" rtl="0" eaLnBrk="1" latinLnBrk="0" hangingPunct="1">
        <a:lnSpc>
          <a:spcPct val="90000"/>
        </a:lnSpc>
        <a:spcBef>
          <a:spcPts val="49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59018" indent="-223936" algn="l" defTabSz="895739" rtl="0" eaLnBrk="1" latinLnBrk="0" hangingPunct="1">
        <a:lnSpc>
          <a:spcPct val="90000"/>
        </a:lnSpc>
        <a:spcBef>
          <a:spcPts val="49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06887" indent="-223936" algn="l" defTabSz="895739" rtl="0" eaLnBrk="1" latinLnBrk="0" hangingPunct="1">
        <a:lnSpc>
          <a:spcPct val="90000"/>
        </a:lnSpc>
        <a:spcBef>
          <a:spcPts val="49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57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7870" algn="l" defTabSz="8957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5739" algn="l" defTabSz="8957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3606" algn="l" defTabSz="8957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1476" algn="l" defTabSz="8957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39346" algn="l" defTabSz="8957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87217" algn="l" defTabSz="8957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35085" algn="l" defTabSz="8957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82953" algn="l" defTabSz="8957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529741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</a:rPr>
              <a:t>Колісник Ірина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/0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164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366508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Сагайдак Вероніка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95905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10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060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077968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Семенець Галина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46212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11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000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293044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Шиманська Валентина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8468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12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46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085982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Лотоцька Наталія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8468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14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911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369440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solidFill>
                  <a:srgbClr val="00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Халімон Марія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8468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13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089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212620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Рачинська Галина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8468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15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81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531343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Луканюк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Марія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97508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16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321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665996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Михайлів Петро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97508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17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331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316815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Огороднік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Руслана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95905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18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334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000750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Копитко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Віта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97508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19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927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653171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Горішна Галина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/0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1919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613097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Петриця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Любов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20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5101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092394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Ярославська В.М. 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8468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21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380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281275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Басіста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Ольга 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23156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22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763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143690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Кадило Людмила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277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402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209414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Григор’єва Лариса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1674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24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31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374523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Кавецька Світлана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25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9519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164256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Парацій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Лілія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5980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26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5093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250818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Логіна Оксана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87890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27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4</a:t>
            </a:r>
            <a:r>
              <a:rPr lang="ru-RU" b="1" dirty="0">
                <a:solidFill>
                  <a:prstClr val="black"/>
                </a:solidFill>
              </a:rPr>
              <a:t>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4006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2818007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Гуцал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Марія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28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884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2678546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Пиріг Ольга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5980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29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08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308526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Зарихта Ольга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/0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8274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826296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Федунець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Надія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3995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30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2121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2585572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Вовкун С.Б.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94302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31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4210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816424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Василенко Лілія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277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32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87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816424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Лилик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Ірина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2392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33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(4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5684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4680520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Сольник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Наталія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277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34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1394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Пенкальська Руслана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2774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35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8526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Качанова Ірина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5598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36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8386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Балящук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Марія 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5598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37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10</a:t>
            </a:r>
            <a:r>
              <a:rPr lang="ru-RU" b="1" dirty="0">
                <a:solidFill>
                  <a:prstClr val="black"/>
                </a:solidFill>
              </a:rPr>
              <a:t>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2427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Бондаренко А.С.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3995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38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1282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Комащук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Марія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5598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39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843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145020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Зуляк Галина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/0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4626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Левицька Тетяна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40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5654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Лабінська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Марія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41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3656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Скушка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Олеся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42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1704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Ходякова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Тетяна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43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5560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Васильєва Світлана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23156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44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7073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Назарко Надія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45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8678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Заяць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Ірина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5980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46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24926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solidFill>
                  <a:srgbClr val="00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Білінська</a:t>
            </a:r>
            <a:r>
              <a:rPr lang="uk-UA" sz="4000" dirty="0">
                <a:solidFill>
                  <a:srgbClr val="00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Наталія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82119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47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826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Лопушинська Галина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48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7787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Сеньків Тарас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5980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49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251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973772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Нікуліна Вікторія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/0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0155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Простакова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Наталя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5598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50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338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Когут Валентина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86351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51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9905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Плечунь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Юлія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27965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52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4</a:t>
            </a:r>
            <a:r>
              <a:rPr lang="uk-UA" b="1" dirty="0">
                <a:solidFill>
                  <a:prstClr val="black"/>
                </a:solidFill>
              </a:rPr>
              <a:t> 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25691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Вороняк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Тетяна 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3995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53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2357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Ситар Леся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54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21531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Ваврик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Ольга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5598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55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4 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3652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Підручняк Ольга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7202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56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0488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Галатюк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Ольга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68955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57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01625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Чортик Ольга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5598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58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05953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Мельничук Лілія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7202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59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66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111356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Кунцьо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Надія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/0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6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214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696470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Глинська Марина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7202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60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10017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5544616" cy="758025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defTabSz="812386"/>
            <a:r>
              <a:rPr lang="uk-UA" sz="44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Заставна Ольга</a:t>
            </a:r>
            <a:endParaRPr lang="x-none" sz="44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47202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61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ru-RU" b="1" dirty="0">
                <a:solidFill>
                  <a:prstClr val="black"/>
                </a:solidFill>
              </a:rPr>
              <a:t>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47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853547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Марусин Галина 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/0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7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647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2587175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Чіпак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Юлія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/0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8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770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 вінчестера\2023-2024 н.р\Мистецт во\12 трансфер-містечко\Сертифікати 14.05.2024 трансфер-містечко Підсумки\СЕРТИФІКАТ  травень 2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570" cy="685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708920"/>
            <a:ext cx="3993008" cy="696470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812386"/>
            <a:r>
              <a:rPr lang="uk-UA" sz="4000" dirty="0" err="1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Заруба</a:t>
            </a:r>
            <a:r>
              <a:rPr lang="uk-UA" sz="4000" dirty="0">
                <a:effectLst/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Василина</a:t>
            </a:r>
            <a:endParaRPr lang="x-none" sz="4000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4472C4">
                  <a:lumMod val="75000"/>
                </a:srgbClr>
              </a:solidFill>
              <a:latin typeface="Impact" panose="020B080603090205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18299" y="2093514"/>
            <a:ext cx="1734377" cy="465637"/>
          </a:xfrm>
          <a:prstGeom prst="rect">
            <a:avLst/>
          </a:prstGeom>
        </p:spPr>
        <p:txBody>
          <a:bodyPr wrap="none" lIns="80133" tIns="40067" rIns="80133" bIns="40067">
            <a:spAutoFit/>
          </a:bodyPr>
          <a:lstStyle/>
          <a:p>
            <a:pPr defTabSz="914077"/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ГЛ 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23-24</a:t>
            </a:r>
            <a:r>
              <a:rPr lang="uk-UA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/0</a:t>
            </a:r>
            <a:r>
              <a:rPr lang="en-US" sz="2500" dirty="0">
                <a:ln>
                  <a:solidFill>
                    <a:prstClr val="white"/>
                  </a:solidFill>
                </a:ln>
                <a:solidFill>
                  <a:srgbClr val="4472C4">
                    <a:lumMod val="75000"/>
                  </a:srgbClr>
                </a:solidFill>
                <a:latin typeface="Impact" panose="020B0806030902050204" pitchFamily="34" charset="0"/>
              </a:rPr>
              <a:t>9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948" y="3755554"/>
            <a:ext cx="8497286" cy="911913"/>
          </a:xfrm>
          <a:prstGeom prst="rect">
            <a:avLst/>
          </a:prstGeom>
        </p:spPr>
        <p:txBody>
          <a:bodyPr wrap="square" lIns="80133" tIns="40067" rIns="80133" bIns="40067">
            <a:spAutoFit/>
          </a:bodyPr>
          <a:lstStyle/>
          <a:p>
            <a:pPr algn="ctr" defTabSz="812386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812386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маршруту </a:t>
            </a:r>
          </a:p>
          <a:p>
            <a:pPr algn="ctr" defTabSz="812386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(2 год)</a:t>
            </a:r>
            <a:endParaRPr lang="x-none" sz="1700" b="1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642138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1839</Words>
  <Application>Microsoft Office PowerPoint</Application>
  <PresentationFormat>Екран (4:3)</PresentationFormat>
  <Paragraphs>305</Paragraphs>
  <Slides>61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61</vt:i4>
      </vt:variant>
    </vt:vector>
  </HeadingPairs>
  <TitlesOfParts>
    <vt:vector size="66" baseType="lpstr">
      <vt:lpstr>Arial</vt:lpstr>
      <vt:lpstr>Calibri</vt:lpstr>
      <vt:lpstr>Calibri Light</vt:lpstr>
      <vt:lpstr>Impact</vt:lpstr>
      <vt:lpstr>2_Тема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Гість</dc:creator>
  <cp:lastModifiedBy>user</cp:lastModifiedBy>
  <cp:revision>25</cp:revision>
  <cp:lastPrinted>2024-05-27T07:46:43Z</cp:lastPrinted>
  <dcterms:created xsi:type="dcterms:W3CDTF">2024-05-27T07:45:36Z</dcterms:created>
  <dcterms:modified xsi:type="dcterms:W3CDTF">2024-06-24T16:18:35Z</dcterms:modified>
</cp:coreProperties>
</file>