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</p:sldIdLst>
  <p:sldSz cx="10693400" cy="7561263"/>
  <p:notesSz cx="6858000" cy="9144000"/>
  <p:defaultTextStyle>
    <a:defPPr>
      <a:defRPr lang="ru-RU"/>
    </a:defPPr>
    <a:lvl1pPr marL="0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6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2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08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4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79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16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2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87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76" y="44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1237457"/>
            <a:ext cx="9089390" cy="2632440"/>
          </a:xfrm>
        </p:spPr>
        <p:txBody>
          <a:bodyPr anchor="b"/>
          <a:lstStyle>
            <a:lvl1pPr algn="ctr">
              <a:defRPr sz="67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1415"/>
            <a:ext cx="8020050" cy="1825554"/>
          </a:xfrm>
        </p:spPr>
        <p:txBody>
          <a:bodyPr/>
          <a:lstStyle>
            <a:lvl1pPr marL="0" indent="0" algn="ctr">
              <a:buNone/>
              <a:defRPr sz="2700"/>
            </a:lvl1pPr>
            <a:lvl2pPr marL="511038" indent="0" algn="ctr">
              <a:buNone/>
              <a:defRPr sz="2200"/>
            </a:lvl2pPr>
            <a:lvl3pPr marL="1022075" indent="0" algn="ctr">
              <a:buNone/>
              <a:defRPr sz="2100"/>
            </a:lvl3pPr>
            <a:lvl4pPr marL="1533113" indent="0" algn="ctr">
              <a:buNone/>
              <a:defRPr sz="1800"/>
            </a:lvl4pPr>
            <a:lvl5pPr marL="2044152" indent="0" algn="ctr">
              <a:buNone/>
              <a:defRPr sz="1800"/>
            </a:lvl5pPr>
            <a:lvl6pPr marL="2555189" indent="0" algn="ctr">
              <a:buNone/>
              <a:defRPr sz="1800"/>
            </a:lvl6pPr>
            <a:lvl7pPr marL="3066226" indent="0" algn="ctr">
              <a:buNone/>
              <a:defRPr sz="1800"/>
            </a:lvl7pPr>
            <a:lvl8pPr marL="3577265" indent="0" algn="ctr">
              <a:buNone/>
              <a:defRPr sz="1800"/>
            </a:lvl8pPr>
            <a:lvl9pPr marL="4088302" indent="0" algn="ctr">
              <a:buNone/>
              <a:defRPr sz="1800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9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91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2465" y="402568"/>
            <a:ext cx="2305766" cy="6407821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174" y="402568"/>
            <a:ext cx="6783624" cy="6407821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0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4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603" y="1885068"/>
            <a:ext cx="9223058" cy="3145275"/>
          </a:xfrm>
        </p:spPr>
        <p:txBody>
          <a:bodyPr anchor="b"/>
          <a:lstStyle>
            <a:lvl1pPr>
              <a:defRPr sz="67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603" y="5060099"/>
            <a:ext cx="9223058" cy="1654025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103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220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5331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441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55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662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77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8830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37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172" y="2012837"/>
            <a:ext cx="4544695" cy="4797552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535" y="2012837"/>
            <a:ext cx="4544695" cy="4797552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402570"/>
            <a:ext cx="9223058" cy="1461495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566" y="1853560"/>
            <a:ext cx="4523809" cy="90840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038" indent="0">
              <a:buNone/>
              <a:defRPr sz="2200" b="1"/>
            </a:lvl2pPr>
            <a:lvl3pPr marL="1022075" indent="0">
              <a:buNone/>
              <a:defRPr sz="2100" b="1"/>
            </a:lvl3pPr>
            <a:lvl4pPr marL="1533113" indent="0">
              <a:buNone/>
              <a:defRPr sz="1800" b="1"/>
            </a:lvl4pPr>
            <a:lvl5pPr marL="2044152" indent="0">
              <a:buNone/>
              <a:defRPr sz="1800" b="1"/>
            </a:lvl5pPr>
            <a:lvl6pPr marL="2555189" indent="0">
              <a:buNone/>
              <a:defRPr sz="1800" b="1"/>
            </a:lvl6pPr>
            <a:lvl7pPr marL="3066226" indent="0">
              <a:buNone/>
              <a:defRPr sz="1800" b="1"/>
            </a:lvl7pPr>
            <a:lvl8pPr marL="3577265" indent="0">
              <a:buNone/>
              <a:defRPr sz="1800" b="1"/>
            </a:lvl8pPr>
            <a:lvl9pPr marL="4088302" indent="0">
              <a:buNone/>
              <a:defRPr sz="18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566" y="2761961"/>
            <a:ext cx="4523809" cy="4062429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535" y="1853560"/>
            <a:ext cx="4546088" cy="908401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038" indent="0">
              <a:buNone/>
              <a:defRPr sz="2200" b="1"/>
            </a:lvl2pPr>
            <a:lvl3pPr marL="1022075" indent="0">
              <a:buNone/>
              <a:defRPr sz="2100" b="1"/>
            </a:lvl3pPr>
            <a:lvl4pPr marL="1533113" indent="0">
              <a:buNone/>
              <a:defRPr sz="1800" b="1"/>
            </a:lvl4pPr>
            <a:lvl5pPr marL="2044152" indent="0">
              <a:buNone/>
              <a:defRPr sz="1800" b="1"/>
            </a:lvl5pPr>
            <a:lvl6pPr marL="2555189" indent="0">
              <a:buNone/>
              <a:defRPr sz="1800" b="1"/>
            </a:lvl6pPr>
            <a:lvl7pPr marL="3066226" indent="0">
              <a:buNone/>
              <a:defRPr sz="1800" b="1"/>
            </a:lvl7pPr>
            <a:lvl8pPr marL="3577265" indent="0">
              <a:buNone/>
              <a:defRPr sz="1800" b="1"/>
            </a:lvl8pPr>
            <a:lvl9pPr marL="4088302" indent="0">
              <a:buNone/>
              <a:defRPr sz="18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535" y="2761961"/>
            <a:ext cx="4546088" cy="4062429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46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5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8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089" y="1088684"/>
            <a:ext cx="5413533" cy="5373398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800"/>
            </a:lvl1pPr>
            <a:lvl2pPr marL="511038" indent="0">
              <a:buNone/>
              <a:defRPr sz="1600"/>
            </a:lvl2pPr>
            <a:lvl3pPr marL="1022075" indent="0">
              <a:buNone/>
              <a:defRPr sz="1300"/>
            </a:lvl3pPr>
            <a:lvl4pPr marL="1533113" indent="0">
              <a:buNone/>
              <a:defRPr sz="1100"/>
            </a:lvl4pPr>
            <a:lvl5pPr marL="2044152" indent="0">
              <a:buNone/>
              <a:defRPr sz="1100"/>
            </a:lvl5pPr>
            <a:lvl6pPr marL="2555189" indent="0">
              <a:buNone/>
              <a:defRPr sz="1100"/>
            </a:lvl6pPr>
            <a:lvl7pPr marL="3066226" indent="0">
              <a:buNone/>
              <a:defRPr sz="1100"/>
            </a:lvl7pPr>
            <a:lvl8pPr marL="3577265" indent="0">
              <a:buNone/>
              <a:defRPr sz="1100"/>
            </a:lvl8pPr>
            <a:lvl9pPr marL="4088302" indent="0">
              <a:buNone/>
              <a:defRPr sz="11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4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6089" y="1088684"/>
            <a:ext cx="5413533" cy="5373398"/>
          </a:xfrm>
        </p:spPr>
        <p:txBody>
          <a:bodyPr anchor="t"/>
          <a:lstStyle>
            <a:lvl1pPr marL="0" indent="0">
              <a:buNone/>
              <a:defRPr sz="3700"/>
            </a:lvl1pPr>
            <a:lvl2pPr marL="511038" indent="0">
              <a:buNone/>
              <a:defRPr sz="3100"/>
            </a:lvl2pPr>
            <a:lvl3pPr marL="1022075" indent="0">
              <a:buNone/>
              <a:defRPr sz="2700"/>
            </a:lvl3pPr>
            <a:lvl4pPr marL="1533113" indent="0">
              <a:buNone/>
              <a:defRPr sz="2200"/>
            </a:lvl4pPr>
            <a:lvl5pPr marL="2044152" indent="0">
              <a:buNone/>
              <a:defRPr sz="2200"/>
            </a:lvl5pPr>
            <a:lvl6pPr marL="2555189" indent="0">
              <a:buNone/>
              <a:defRPr sz="2200"/>
            </a:lvl6pPr>
            <a:lvl7pPr marL="3066226" indent="0">
              <a:buNone/>
              <a:defRPr sz="2200"/>
            </a:lvl7pPr>
            <a:lvl8pPr marL="3577265" indent="0">
              <a:buNone/>
              <a:defRPr sz="2200"/>
            </a:lvl8pPr>
            <a:lvl9pPr marL="4088302" indent="0">
              <a:buNone/>
              <a:defRPr sz="2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800"/>
            </a:lvl1pPr>
            <a:lvl2pPr marL="511038" indent="0">
              <a:buNone/>
              <a:defRPr sz="1600"/>
            </a:lvl2pPr>
            <a:lvl3pPr marL="1022075" indent="0">
              <a:buNone/>
              <a:defRPr sz="1300"/>
            </a:lvl3pPr>
            <a:lvl4pPr marL="1533113" indent="0">
              <a:buNone/>
              <a:defRPr sz="1100"/>
            </a:lvl4pPr>
            <a:lvl5pPr marL="2044152" indent="0">
              <a:buNone/>
              <a:defRPr sz="1100"/>
            </a:lvl5pPr>
            <a:lvl6pPr marL="2555189" indent="0">
              <a:buNone/>
              <a:defRPr sz="1100"/>
            </a:lvl6pPr>
            <a:lvl7pPr marL="3066226" indent="0">
              <a:buNone/>
              <a:defRPr sz="1100"/>
            </a:lvl7pPr>
            <a:lvl8pPr marL="3577265" indent="0">
              <a:buNone/>
              <a:defRPr sz="1100"/>
            </a:lvl8pPr>
            <a:lvl9pPr marL="4088302" indent="0">
              <a:buNone/>
              <a:defRPr sz="11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52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172" y="402570"/>
            <a:ext cx="9223058" cy="1461495"/>
          </a:xfrm>
          <a:prstGeom prst="rect">
            <a:avLst/>
          </a:prstGeom>
        </p:spPr>
        <p:txBody>
          <a:bodyPr vert="horz" lIns="92722" tIns="46360" rIns="92722" bIns="4636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172" y="2012837"/>
            <a:ext cx="9223058" cy="4797552"/>
          </a:xfrm>
          <a:prstGeom prst="rect">
            <a:avLst/>
          </a:prstGeom>
        </p:spPr>
        <p:txBody>
          <a:bodyPr vert="horz" lIns="92722" tIns="46360" rIns="92722" bIns="4636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172" y="7008172"/>
            <a:ext cx="2406015" cy="402568"/>
          </a:xfrm>
          <a:prstGeom prst="rect">
            <a:avLst/>
          </a:prstGeom>
        </p:spPr>
        <p:txBody>
          <a:bodyPr vert="horz" lIns="92722" tIns="46360" rIns="92722" bIns="4636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27220"/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 defTabSz="927220"/>
              <a:t>23.01.2025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2190" y="7008172"/>
            <a:ext cx="3609023" cy="402568"/>
          </a:xfrm>
          <a:prstGeom prst="rect">
            <a:avLst/>
          </a:prstGeom>
        </p:spPr>
        <p:txBody>
          <a:bodyPr vert="horz" lIns="92722" tIns="46360" rIns="92722" bIns="4636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27220"/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2215" y="7008172"/>
            <a:ext cx="2406015" cy="402568"/>
          </a:xfrm>
          <a:prstGeom prst="rect">
            <a:avLst/>
          </a:prstGeom>
        </p:spPr>
        <p:txBody>
          <a:bodyPr vert="horz" lIns="92722" tIns="46360" rIns="92722" bIns="4636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27220"/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 defTabSz="927220"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65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2075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5519" indent="-255519" algn="l" defTabSz="1022075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66557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77594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88631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99671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810708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321746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2784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43821" indent="-255519" algn="l" defTabSz="1022075" rtl="0" eaLnBrk="1" latinLnBrk="0" hangingPunct="1">
        <a:lnSpc>
          <a:spcPct val="90000"/>
        </a:lnSpc>
        <a:spcBef>
          <a:spcPts val="559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1038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075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33113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152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55189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66226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77265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8302" algn="l" defTabSz="10220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997507" y="2587526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</a:rPr>
              <a:t>БАЛАБАН ГАЛИНА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611701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САГАЙДАК ВЕРОНІКА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109710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МУЖИЛІВСЬКА ОЛЬГА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58952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91318" y="184799"/>
            <a:ext cx="3352266" cy="723243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ЗАРУБА ВАСИЛИНА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93374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КАНАК ВАЛЕНТИНА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416229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ГАНДЗІЙ НАТАЛІЯ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606671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БАБІНА МАРІЯ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133300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ДІДУХ  Л.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033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ЖУК ТЕТЯНА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3109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СТЕЦИК НАТАЛІЯ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9063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(4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ГУЦУЛ ЗОРЯНА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4014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КОЛІСНИК ІРИНА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507800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ГУМЕНЮК  Г.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8725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МИХАЙЛИШИН НІНА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6760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ЛУКАНЮК МАРІЯ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9623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БЕРЕЗА ЛЮДМИЛА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1673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ОГОРОДНІК РУСЛАНА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878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ФРАНКІВСЬКА НАТАЛІЯ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9447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МИХАЛКІВ  Х.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1040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ГРИГОР’ЄВА  ЛАРИСА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388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№ГЛ24-25/89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ДИКА НАДІЯ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3956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ПАРАЦІЙ ЛІЛІЯ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9786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ГОРІШНА ГАЛИНА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845099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ФЕДУНЕЦЬ  Н.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54677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ПИРІГ ОЛЬГА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8494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ДІДУК ГАЛИНА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4108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ВОВКУН  С.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1855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ЛИЛИК  І.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9301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КАШЕНЕЦЬ І.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53288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ВАСИЛЕНКО Л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2748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ВАСИЛЕНКО Л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980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№ГЛ24-25/99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БЕТЛЕЙ О.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50463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ЦІДИЛО ОЛЬГА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5183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КУНЦЬО НАДІЯ 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7662744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ЛЕМЕШКО Я.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0003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ЛЮТАК Г.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51188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ГОРДІЙ Н.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96606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ПИЛИПЧУК СВІТЛАНА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5310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ФЕДОРОВИЧ ГАЛИНА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3689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КОВАЛЬЧУК ЛЕСЯ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7413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МЕЛЬНИЧУК О.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596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НАЗАРКО Н.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00617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№ГЛ24-25/109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КУЧЕРУК СВІТЛАНА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02229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ОСТРОВСЬКА НАТАЛІЯ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103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204111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b="1" dirty="0">
                <a:solidFill>
                  <a:prstClr val="black"/>
                </a:solidFill>
              </a:rPr>
              <a:t>СПІКЕРКА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(10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ПІДРУЧНЯК ОЛЬГА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8773989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БОГАЧ Л.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92506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ГУСАК ЛІЛІЯ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29837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ЯШКІН РУСЛАНА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41450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СЕНИК ЛЮБОВ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88365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ЗОЛОТОЦЬКА Т.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10225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(4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МАРУНКЕВИЧ НАТАЛІЯ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76127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МАЦІЄВСЬКА ОКСАНА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00837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КАСЬКІВ О.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3302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№ГЛ24-25/119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ТАРАСЮК Л.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38986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СОСІНСЬКА ТЕТЯНА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1693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ЗАГАЗЕЙ О.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5725655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БІЛІНСЬКА НАТАЛІЯ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180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КЛОС ІРИНА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26459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ЖЕЛІЗКО Ю.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74950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ФЛЯК НАТАЛІЯ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97496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ПРОСТАКОВА НАТАЛІЯ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09811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ФІК  М.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07094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ГАЛЕНДА ГАЛИНА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27830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НОЖАК ЛЮДМИЛА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91699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№ГЛ24-25/129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ІОРДАН ЛЕСЯ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21694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ПАВЛЮС ЛЕСЯ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6801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ГРИНЧУК ОЛЬГА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020234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КОГУТ ВАЛЕНТИНА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06077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№ГЛ24-25/132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БОЙКО ГАЛИНА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04061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№ГЛ24-25/133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МЕЛЬНИЧУК НАДІЯ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64749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№ГЛ24-25/134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БАРАН М.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6786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№ГЛ24-25/135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ЧІПАК ОЛЕКСАНДРА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447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№ГЛ24-25/136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ПОХИЛА ЛІЛІЯ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2827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№ГЛ24-25/137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ГАРАСИМ Ю.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44534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№ГЛ24-25/138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ЗАЇКА Л.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18558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№ГЛ24-25/139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КОШИН Л.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7119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№ГЛ24-25/140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МЕЛЬНИЧУК   Л.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8032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№ГЛ24-25/69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ФОРМАНЮК ЗОРЯНА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1876878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№ГЛ24-25/141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524712" cy="461633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 </a:t>
            </a:r>
            <a:r>
              <a:rPr lang="uk-UA" sz="2400" b="1" dirty="0">
                <a:solidFill>
                  <a:prstClr val="black"/>
                </a:solidFill>
              </a:rPr>
              <a:t>СПІКЕРКА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(10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6168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</a:t>
            </a:r>
          </a:p>
          <a:p>
            <a:pPr defTabSz="1042583"/>
            <a:r>
              <a:rPr lang="uk-UA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314687" y="2662595"/>
            <a:ext cx="54567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ЯГНИЧ МАР’ЯНА</a:t>
            </a:r>
            <a:endParaRPr lang="uk-U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6739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/>
          <a:stretch/>
        </p:blipFill>
        <p:spPr bwMode="auto">
          <a:xfrm rot="10800000">
            <a:off x="-29172" y="-44408"/>
            <a:ext cx="10678952" cy="7561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38" y="1264904"/>
            <a:ext cx="865398" cy="86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" y="22246"/>
            <a:ext cx="1652085" cy="1180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7" t="22636" r="11985" b="28216"/>
          <a:stretch/>
        </p:blipFill>
        <p:spPr bwMode="auto">
          <a:xfrm>
            <a:off x="1602286" y="1399241"/>
            <a:ext cx="1910092" cy="70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2" y="911208"/>
            <a:ext cx="471594" cy="70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22" y="1820231"/>
            <a:ext cx="1661020" cy="5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594" y="1275456"/>
            <a:ext cx="6048672" cy="8309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defTabSz="926965"/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</a:t>
            </a:r>
            <a:r>
              <a:rPr lang="uk-UA" sz="48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uk-UA" sz="2900" dirty="0">
                <a:ln>
                  <a:solidFill>
                    <a:prstClr val="white"/>
                  </a:solidFill>
                </a:ln>
                <a:solidFill>
                  <a:srgbClr val="5B9BD5">
                    <a:lumMod val="50000"/>
                  </a:srgbClr>
                </a:solidFill>
                <a:latin typeface="Impact" panose="020B0806030902050204" pitchFamily="34" charset="0"/>
              </a:rPr>
              <a:t>№ГЛ24-25/70</a:t>
            </a:r>
            <a:endParaRPr lang="uk-UA" sz="2900" b="1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5B9BD5">
                  <a:lumMod val="50000"/>
                </a:srgbClr>
              </a:solidFill>
              <a:latin typeface="Impact" panose="020B0806030902050204" pitchFamily="34" charset="0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87" y="3332060"/>
            <a:ext cx="5048250" cy="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774" y="3473124"/>
            <a:ext cx="1398075" cy="3846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926965"/>
            <a:r>
              <a:rPr lang="uk-UA" sz="1900" dirty="0">
                <a:solidFill>
                  <a:prstClr val="black"/>
                </a:solidFill>
              </a:rPr>
              <a:t>учасник(ця)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829" y="3924101"/>
            <a:ext cx="9709039" cy="106179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 defTabSz="926965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926965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</a:t>
            </a:r>
            <a:r>
              <a:rPr lang="ru-RU" dirty="0">
                <a:solidFill>
                  <a:prstClr val="black"/>
                </a:solidFill>
              </a:rPr>
              <a:t>маршруту </a:t>
            </a:r>
          </a:p>
          <a:p>
            <a:pPr algn="ctr" defTabSz="926965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 </a:t>
            </a:r>
            <a:r>
              <a:rPr lang="ru-RU" sz="1600" dirty="0">
                <a:solidFill>
                  <a:prstClr val="black"/>
                </a:solidFill>
              </a:rPr>
              <a:t>(2 год)</a:t>
            </a:r>
            <a:endParaRPr lang="x-none" sz="1600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5763565"/>
            <a:ext cx="79851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D0D9DF"/>
              </a:clrFrom>
              <a:clrTo>
                <a:srgbClr val="D0D9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54" y="6014783"/>
            <a:ext cx="560387" cy="5492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7576" y="7092999"/>
            <a:ext cx="3538661" cy="307744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defTabSz="1042583"/>
            <a:r>
              <a:rPr lang="ru-RU" sz="13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Наказ ТКМЦНОІМ від 05.11.2024 р.  № 45-В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352613" y="6049990"/>
            <a:ext cx="20796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94" y="96783"/>
            <a:ext cx="3352266" cy="6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-1877" r="3613" b="3738"/>
          <a:stretch/>
        </p:blipFill>
        <p:spPr bwMode="auto">
          <a:xfrm>
            <a:off x="7149660" y="69248"/>
            <a:ext cx="552540" cy="6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90033" y="220042"/>
            <a:ext cx="3352266" cy="60013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000" b="1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8040" y="5271429"/>
            <a:ext cx="4934079" cy="129262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Директор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Тернопільського комунального методичного центру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науково-освітніх інновацій та моніторингу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Галина ЛИТВИНЮК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601" y="5182303"/>
            <a:ext cx="2932228" cy="149268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defTabSz="1042583"/>
            <a:r>
              <a:rPr lang="uk-UA" sz="1300" dirty="0">
                <a:solidFill>
                  <a:prstClr val="black"/>
                </a:solidFill>
              </a:rPr>
              <a:t>Начальник 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управління освіти і науки</a:t>
            </a: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Тернопільської міської ради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Ольга ПОХИЛЯК</a:t>
            </a:r>
          </a:p>
          <a:p>
            <a:pPr defTabSz="1042583"/>
            <a:endParaRPr lang="uk-UA" sz="1300" dirty="0">
              <a:solidFill>
                <a:prstClr val="black"/>
              </a:solidFill>
            </a:endParaRPr>
          </a:p>
          <a:p>
            <a:pPr defTabSz="1042583"/>
            <a:r>
              <a:rPr lang="uk-UA" sz="1300" dirty="0">
                <a:solidFill>
                  <a:prstClr val="black"/>
                </a:solidFill>
              </a:rPr>
              <a:t>                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268DF-CC77-40C9-8DA1-0D7CD4814861}"/>
              </a:ext>
            </a:extLst>
          </p:cNvPr>
          <p:cNvSpPr txBox="1"/>
          <p:nvPr/>
        </p:nvSpPr>
        <p:spPr>
          <a:xfrm>
            <a:off x="2258369" y="2661298"/>
            <a:ext cx="545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/>
                <a:ea typeface="Calibri" panose="020F0502020204030204" pitchFamily="34" charset="0"/>
              </a:rPr>
              <a:t>ВЛОХ  Л.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33123334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5939</Words>
  <Application>Microsoft Office PowerPoint</Application>
  <PresentationFormat>Довільний</PresentationFormat>
  <Paragraphs>1760</Paragraphs>
  <Slides>80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80</vt:i4>
      </vt:variant>
    </vt:vector>
  </HeadingPairs>
  <TitlesOfParts>
    <vt:vector size="86" baseType="lpstr">
      <vt:lpstr>Arial</vt:lpstr>
      <vt:lpstr>Calibri</vt:lpstr>
      <vt:lpstr>Calibri Light</vt:lpstr>
      <vt:lpstr>Impact</vt:lpstr>
      <vt:lpstr>Times New Roman</vt:lpstr>
      <vt:lpstr>1_Тема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Гість</dc:creator>
  <cp:lastModifiedBy>user</cp:lastModifiedBy>
  <cp:revision>15</cp:revision>
  <dcterms:created xsi:type="dcterms:W3CDTF">2024-11-11T06:30:55Z</dcterms:created>
  <dcterms:modified xsi:type="dcterms:W3CDTF">2025-01-23T06:55:58Z</dcterms:modified>
</cp:coreProperties>
</file>