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1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ня" initials="Т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B9CD"/>
    <a:srgbClr val="48B5C0"/>
    <a:srgbClr val="FB5059"/>
    <a:srgbClr val="52A4A8"/>
    <a:srgbClr val="92D7DE"/>
    <a:srgbClr val="8EA43E"/>
    <a:srgbClr val="E27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590" autoAdjust="0"/>
  </p:normalViewPr>
  <p:slideViewPr>
    <p:cSldViewPr snapToGrid="0">
      <p:cViewPr varScale="1">
        <p:scale>
          <a:sx n="70" d="100"/>
          <a:sy n="70" d="100"/>
        </p:scale>
        <p:origin x="1218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59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F172-B1D0-4DB6-8F34-A5FED77B7471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9C9A5-1256-4EC6-AB7D-83CB70ABF0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04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71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80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81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82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83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84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85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86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87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88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89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72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90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91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92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93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94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95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96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97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98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99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73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100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101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102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103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104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105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106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107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108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109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74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75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127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76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77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78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C9A5-1256-4EC6-AB7D-83CB70ABF096}" type="slidenum">
              <a:rPr lang="uk-UA" smtClean="0"/>
              <a:t>79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40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290E-8A4D-4F34-8022-F407F3DDFE65}" type="datetimeFigureOut">
              <a:rPr lang="x-none" smtClean="0"/>
              <a:t>05.05.2022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23DA-9026-47C9-B482-DA010A4B16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686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290E-8A4D-4F34-8022-F407F3DDFE65}" type="datetimeFigureOut">
              <a:rPr lang="x-none" smtClean="0"/>
              <a:t>05.05.2022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23DA-9026-47C9-B482-DA010A4B16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4869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290E-8A4D-4F34-8022-F407F3DDFE65}" type="datetimeFigureOut">
              <a:rPr lang="x-none" smtClean="0"/>
              <a:t>05.05.2022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23DA-9026-47C9-B482-DA010A4B16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33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290E-8A4D-4F34-8022-F407F3DDFE65}" type="datetimeFigureOut">
              <a:rPr lang="x-none" smtClean="0"/>
              <a:t>05.05.2022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23DA-9026-47C9-B482-DA010A4B16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52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290E-8A4D-4F34-8022-F407F3DDFE65}" type="datetimeFigureOut">
              <a:rPr lang="x-none" smtClean="0"/>
              <a:t>05.05.2022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23DA-9026-47C9-B482-DA010A4B16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415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290E-8A4D-4F34-8022-F407F3DDFE65}" type="datetimeFigureOut">
              <a:rPr lang="x-none" smtClean="0"/>
              <a:t>05.05.2022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23DA-9026-47C9-B482-DA010A4B16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1549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290E-8A4D-4F34-8022-F407F3DDFE65}" type="datetimeFigureOut">
              <a:rPr lang="x-none" smtClean="0"/>
              <a:t>05.05.2022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23DA-9026-47C9-B482-DA010A4B16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619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290E-8A4D-4F34-8022-F407F3DDFE65}" type="datetimeFigureOut">
              <a:rPr lang="x-none" smtClean="0"/>
              <a:t>05.05.2022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23DA-9026-47C9-B482-DA010A4B16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295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290E-8A4D-4F34-8022-F407F3DDFE65}" type="datetimeFigureOut">
              <a:rPr lang="x-none" smtClean="0"/>
              <a:t>05.05.2022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23DA-9026-47C9-B482-DA010A4B16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145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290E-8A4D-4F34-8022-F407F3DDFE65}" type="datetimeFigureOut">
              <a:rPr lang="x-none" smtClean="0"/>
              <a:t>05.05.2022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23DA-9026-47C9-B482-DA010A4B16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162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290E-8A4D-4F34-8022-F407F3DDFE65}" type="datetimeFigureOut">
              <a:rPr lang="x-none" smtClean="0"/>
              <a:t>05.05.2022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23DA-9026-47C9-B482-DA010A4B16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943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9290E-8A4D-4F34-8022-F407F3DDFE65}" type="datetimeFigureOut">
              <a:rPr lang="x-none" smtClean="0"/>
              <a:t>05.05.2022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023DA-9026-47C9-B482-DA010A4B16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2700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652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№22/01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19917" y="2518803"/>
            <a:ext cx="33858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Балабан </a:t>
            </a:r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Галина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05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65267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13765" y="2548902"/>
            <a:ext cx="27462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Гунтик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Ольга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811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13716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100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94370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Мельничук 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Оксана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8345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02976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101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75936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Білінська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Наталія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6820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11311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102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248978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Дужа Надія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4403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13235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103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7240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Кавецька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Наталія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539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11151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104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434606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Кобилянська Галина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0502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13716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105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55097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Ножак Людмила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278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14037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106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26084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Іордан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Леся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7568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03617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107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02999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Іваник Галина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5225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13556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108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4867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Бережинська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Антоніна 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6670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14037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109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62791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Гуцалюк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Наталія 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3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657866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11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32768" y="2525286"/>
            <a:ext cx="446949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Петрокушин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Руслана 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6190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0297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110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34258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Смертіна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Олена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2426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9223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111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33200" y="2535500"/>
            <a:ext cx="31085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Вальчак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Ганна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4480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2702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112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272702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Похила Лілія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7565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0249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113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81707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Чіпак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Олександра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7076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0041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114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31212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Вороняк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Тетяна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2768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0297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115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28664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Ваврик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Ольга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3413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0329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116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48044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Підручняк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Ольга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0033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9287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117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21273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Колісник Ірина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0452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0281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118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283603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Кунцьо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Надія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0677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0329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119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4100" y="2560477"/>
            <a:ext cx="33557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Мельник Марія 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75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41222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12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2484" y="2566395"/>
            <a:ext cx="338265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Гандзій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Наталія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5670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1131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120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48044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Федунець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Надія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938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0057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121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11655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Галатюк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Ольга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037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0890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122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27687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Джуль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Ганна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4600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1083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123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64074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Процик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Богданна</a:t>
            </a:r>
            <a:endParaRPr lang="uk-UA" sz="3600" dirty="0">
              <a:solidFill>
                <a:schemeClr val="accent4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9917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0736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124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283923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Чортик Ольга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8474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1131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125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238398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Заїка Лідія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9234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1163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126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263431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Бурич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Марія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2323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80121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127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53494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Мельничук 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Лілія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3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60458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13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18314" y="2548902"/>
            <a:ext cx="338906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Коцюруба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Ірина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64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39619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14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95878" y="2525286"/>
            <a:ext cx="370806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Канак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 Валентина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51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65267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15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12365" y="2484724"/>
            <a:ext cx="419057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Мужилівська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Ольга 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03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68473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16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78126" y="2484724"/>
            <a:ext cx="396454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Сагайдак Вероніка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97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664278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17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9370" y="2498297"/>
            <a:ext cx="398378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Якубишина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Галина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0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63664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18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60538" y="2527653"/>
            <a:ext cx="324479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Климко Оксана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78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68473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19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83867" y="2555557"/>
            <a:ext cx="276069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Бабіна Марія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6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4862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№22/0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90840" y="2582673"/>
            <a:ext cx="38892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Войтишин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Наталія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23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48623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94474" y="2535500"/>
            <a:ext cx="370646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Семенець Галина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20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41222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21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08744" y="2498297"/>
            <a:ext cx="378501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Михайлишин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Ніна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18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24578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22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8539" y="2646838"/>
            <a:ext cx="318677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Луканюк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Марія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31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43814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23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22903" y="2565033"/>
            <a:ext cx="302999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Пошпур Марія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09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09125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24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05183" y="2484724"/>
            <a:ext cx="36760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Береза Людмила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1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48623" cy="4216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25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47153" y="2526816"/>
            <a:ext cx="33471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Михайлів Петро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90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51829" cy="4216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26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120359" y="2578789"/>
            <a:ext cx="259237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Козак Ольга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71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47634" cy="4216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27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8623" y="3221330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32632" y="2565516"/>
            <a:ext cx="38619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Бондарчук Галина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56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47020" cy="4216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28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00056" y="2555557"/>
            <a:ext cx="392126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Огороднік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Руслана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67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51829" cy="4216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29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78551" y="2566395"/>
            <a:ext cx="420660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Бараннікова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Галина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1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6785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№22/0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56674" y="2565033"/>
            <a:ext cx="33281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 smtClean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Горішна</a:t>
            </a:r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Галина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74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67859" cy="4216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30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121756" y="2578789"/>
            <a:ext cx="355898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Скурська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Галина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08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60458" cy="4216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31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167748" y="2565033"/>
            <a:ext cx="308289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Зазябла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Надія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77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43814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32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73107" y="2550558"/>
            <a:ext cx="285751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Антонів Юлія 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32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63050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33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83677" y="2565033"/>
            <a:ext cx="290977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Басіста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Ольга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88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42211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34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8539" y="2646838"/>
            <a:ext cx="367280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Волинець Галина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22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67859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35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18363" y="2575141"/>
            <a:ext cx="376577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Кадило Людмила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81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1065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36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93969" y="2618147"/>
            <a:ext cx="314220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Щербата Ірина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644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6013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37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93969" y="2618147"/>
            <a:ext cx="420339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Васютинська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Ольга 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53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6625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38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93969" y="2618147"/>
            <a:ext cx="243207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Дика Надія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20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106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39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93969" y="2618147"/>
            <a:ext cx="426110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Тимофієнко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Наталія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1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4702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№22/0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536354" y="2619680"/>
            <a:ext cx="502573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Грабовська Олександра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555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470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40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93969" y="2618147"/>
            <a:ext cx="263719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Матуш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Рома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4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244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41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93969" y="2618147"/>
            <a:ext cx="29156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Марчук Ольга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32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229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42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93969" y="2618147"/>
            <a:ext cx="401904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 smtClean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Перейма</a:t>
            </a:r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Людмила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18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422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43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93969" y="2618147"/>
            <a:ext cx="397095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Кавецька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Світлана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25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213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44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93969" y="2618147"/>
            <a:ext cx="38314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Григор'єва Лариса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734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470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45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93969" y="2618147"/>
            <a:ext cx="378661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Демида Катерина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792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502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46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93969" y="2618147"/>
            <a:ext cx="302518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Фурман Ганна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54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335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47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248257" y="2618147"/>
            <a:ext cx="35637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Антонюк Наталія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84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454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48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93969" y="2618147"/>
            <a:ext cx="28440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Дідук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Галина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153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502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49</a:t>
            </a:r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93969" y="2618147"/>
            <a:ext cx="353975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Сольник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Наталія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8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2668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№22/0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125288" y="2565033"/>
            <a:ext cx="301556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Зарихта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Ольга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575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266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50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93969" y="2618147"/>
            <a:ext cx="317426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Юрин Світлана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963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4462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51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93969" y="2618147"/>
            <a:ext cx="322235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Мричко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Галина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310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3477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52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93969" y="2618147"/>
            <a:ext cx="300274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Яськів Галина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028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6785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53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093969" y="2618147"/>
            <a:ext cx="362952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Максим'як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Софія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969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4702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54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454804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Пенкальська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Руслана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6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266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55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92286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Снітовська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Галина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261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587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56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78340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Базунова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Руслана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662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5103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57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23518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Балящук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Марія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477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106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58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430438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Савінцева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Людмила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935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587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59</a:t>
            </a: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6134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Очеретнюк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Ірина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0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5874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№22/0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123753" y="2593059"/>
            <a:ext cx="28696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Зуляк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Галина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728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5874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60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6968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Тендицька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Олена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059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68473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61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27685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Качанова Ірина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749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45096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62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83951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Синьовська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Марія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916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1065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63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256993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Заєць Аліна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815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50226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64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412484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Мариновська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Ольга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668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5874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65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12297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Патряк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Лариса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282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9080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66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59265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Левицька Тетяна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262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65780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67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27206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Бутрин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Леся 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78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4271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68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4820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Лабінська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Марія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855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9080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69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63272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Мудеревич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Лілія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</a:t>
            </a:r>
            <a:endParaRPr lang="uk-UA" sz="3600" dirty="0">
              <a:solidFill>
                <a:schemeClr val="accent4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6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71679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№22/0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191392" y="2555557"/>
            <a:ext cx="290175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Колодій Алла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300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71679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70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401263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Пилипчук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Світлана</a:t>
            </a:r>
            <a:endParaRPr lang="uk-UA" sz="3600" dirty="0">
              <a:solidFill>
                <a:schemeClr val="accent4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669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679475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71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270458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Дрозд Ольга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646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679475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72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55097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Ходякова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Тетяна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100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75334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73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291297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Бойко Оксана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29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32181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74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44838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Ковальчук Леся 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301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71679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75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406233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Дудяк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Олександра 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345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74885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76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402065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Федорович Галина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602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683194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77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409278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Колодійчук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Євгенія</a:t>
            </a:r>
            <a:endParaRPr lang="uk-UA" sz="3600" dirty="0">
              <a:solidFill>
                <a:schemeClr val="accent4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755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70076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78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22075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Залецька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Лілія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616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74885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79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350311" y="2546610"/>
            <a:ext cx="53030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Гей (Мартинюк) Христина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8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1065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№22/0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221577" y="2527653"/>
            <a:ext cx="244490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Нова Марія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140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1065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80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66318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Кучерук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Світлана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386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63664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81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73050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Островська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Надія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956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47020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82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285526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Галан Оксана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270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66256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83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29065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Сеник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Любов 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694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45417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84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29241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Стасіна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Надія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688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1065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85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266611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Заяць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 Ірина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535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4271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86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251383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Кліщ Марія 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240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70076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87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07270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Олійник Марія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712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69462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88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256512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Коцяба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Віра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169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4271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89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4628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Тарасюк Лариса</a:t>
            </a:r>
            <a:endParaRPr lang="uk-UA" sz="3600" dirty="0">
              <a:solidFill>
                <a:schemeClr val="accent4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8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5874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№22/0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1167748" y="2575141"/>
            <a:ext cx="350448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Чирська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Наталія</a:t>
            </a:r>
            <a:endParaRPr lang="x-none" sz="36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9295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5874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90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445506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Лопушинська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Галина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556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68473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91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2399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Грицьків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Ірина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</a:t>
            </a:r>
            <a:endParaRPr lang="uk-UA" sz="3600" dirty="0">
              <a:solidFill>
                <a:schemeClr val="accent4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000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51829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92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01877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Співак Галина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525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1065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93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269977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Шуст Галина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0427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50226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94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05724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Венгер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Галина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816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5874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95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437491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Загребельна Наталія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5892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9080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96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406713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Поврозник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Наталія 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5759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774885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97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76984" y="2546610"/>
            <a:ext cx="29081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Фляк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Наталія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4572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4271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98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293061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Кубішин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Леся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8266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Оценивание на доверии, или Как формирующее оценивание помогает научить  учиться | by Екатерина Куксо | Директория-онлайн | Medium">
            <a:extLst>
              <a:ext uri="{FF2B5EF4-FFF2-40B4-BE49-F238E27FC236}">
                <a16:creationId xmlns:a16="http://schemas.microsoft.com/office/drawing/2014/main" xmlns="" id="{AE8582B4-1D8B-41E9-89F5-FE718ADD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/>
          <a:stretch/>
        </p:blipFill>
        <p:spPr bwMode="auto">
          <a:xfrm>
            <a:off x="5266145" y="2138231"/>
            <a:ext cx="4835399" cy="47704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0E1A54B-F681-43A1-A680-702516434165}"/>
              </a:ext>
            </a:extLst>
          </p:cNvPr>
          <p:cNvSpPr/>
          <p:nvPr/>
        </p:nvSpPr>
        <p:spPr>
          <a:xfrm>
            <a:off x="0" y="6486483"/>
            <a:ext cx="9906000" cy="358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7F1A5-516D-4CE1-A48C-509A1A45D618}"/>
              </a:ext>
            </a:extLst>
          </p:cNvPr>
          <p:cNvSpPr txBox="1"/>
          <p:nvPr/>
        </p:nvSpPr>
        <p:spPr>
          <a:xfrm>
            <a:off x="159551" y="4326829"/>
            <a:ext cx="620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МОДЕЛЬНІ ПРОГРАМИ ТА ПРОФЕСІЙНИЙ РОЗВИТОК ПЕДАГОГІВ – ПРОДУКТИВНІ ІНСТРУМЕНТИ ЯКІСНИХ ОСВІТНІХ ПОСЛУГ</a:t>
            </a:r>
            <a:r>
              <a:rPr lang="uk-UA" sz="1400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00" b="1" dirty="0">
                <a:latin typeface="Arial Narrow" panose="020B0606020202030204" pitchFamily="34" charset="0"/>
              </a:rPr>
              <a:t>2 год</a:t>
            </a:r>
            <a:endParaRPr lang="x-none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xmlns="" id="{AE93460A-3785-44A4-8F64-5A031D895FCC}"/>
              </a:ext>
            </a:extLst>
          </p:cNvPr>
          <p:cNvSpPr/>
          <p:nvPr/>
        </p:nvSpPr>
        <p:spPr>
          <a:xfrm>
            <a:off x="536354" y="1237038"/>
            <a:ext cx="7879080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№22/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99</a:t>
            </a:r>
          </a:p>
          <a:p>
            <a:pPr lvl="0"/>
            <a:endParaRPr lang="en-US" sz="54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/>
            <a:endParaRPr lang="uk-UA" sz="8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74D614-036A-4325-A409-C35354D278CF}"/>
              </a:ext>
            </a:extLst>
          </p:cNvPr>
          <p:cNvSpPr txBox="1"/>
          <p:nvPr/>
        </p:nvSpPr>
        <p:spPr>
          <a:xfrm>
            <a:off x="2720752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xmlns="" id="{B53EB359-960A-4D35-9AD8-2428FA1D231E}"/>
              </a:ext>
            </a:extLst>
          </p:cNvPr>
          <p:cNvCxnSpPr/>
          <p:nvPr/>
        </p:nvCxnSpPr>
        <p:spPr>
          <a:xfrm>
            <a:off x="713775" y="3275692"/>
            <a:ext cx="54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xmlns="" id="{4BE49994-4627-4828-91A2-C1639CBFB046}"/>
              </a:ext>
            </a:extLst>
          </p:cNvPr>
          <p:cNvSpPr/>
          <p:nvPr/>
        </p:nvSpPr>
        <p:spPr>
          <a:xfrm>
            <a:off x="3167515" y="5247940"/>
            <a:ext cx="2933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Галина ЛИТВИНЮК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xmlns="" id="{AE705E6E-839B-4149-B60A-9C1FFDEC57BA}"/>
              </a:ext>
            </a:extLst>
          </p:cNvPr>
          <p:cNvSpPr/>
          <p:nvPr/>
        </p:nvSpPr>
        <p:spPr>
          <a:xfrm>
            <a:off x="1167748" y="5230994"/>
            <a:ext cx="217678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050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050" b="1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uk-UA" sz="1050" b="1" smtClean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</a:t>
            </a:r>
            <a:r>
              <a:rPr lang="uk-UA" sz="105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Ольга ПОХИЛЯК</a:t>
            </a:r>
            <a:endParaRPr lang="uk-UA" sz="10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05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295970-06FF-4B77-8334-C336738AC964}"/>
              </a:ext>
            </a:extLst>
          </p:cNvPr>
          <p:cNvSpPr txBox="1"/>
          <p:nvPr/>
        </p:nvSpPr>
        <p:spPr>
          <a:xfrm rot="16200000">
            <a:off x="8516316" y="2672013"/>
            <a:ext cx="23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396"/>
          <a:stretch/>
        </p:blipFill>
        <p:spPr>
          <a:xfrm>
            <a:off x="4339827" y="522695"/>
            <a:ext cx="5375618" cy="46185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9453BD-C4B6-4AA6-8854-8B7559C7102A}"/>
              </a:ext>
            </a:extLst>
          </p:cNvPr>
          <p:cNvSpPr/>
          <p:nvPr/>
        </p:nvSpPr>
        <p:spPr>
          <a:xfrm>
            <a:off x="1411195" y="3664385"/>
            <a:ext cx="379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BB9CD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dirty="0">
              <a:solidFill>
                <a:srgbClr val="6BB9C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2B207-B649-459B-913A-BDED4BF44D49}"/>
              </a:ext>
            </a:extLst>
          </p:cNvPr>
          <p:cNvSpPr txBox="1"/>
          <p:nvPr/>
        </p:nvSpPr>
        <p:spPr>
          <a:xfrm>
            <a:off x="985739" y="2629361"/>
            <a:ext cx="388760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Гамрецька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 Тетяна 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30616108-09F0-4403-B5A0-6E8DC409D341}"/>
              </a:ext>
            </a:extLst>
          </p:cNvPr>
          <p:cNvSpPr/>
          <p:nvPr/>
        </p:nvSpPr>
        <p:spPr>
          <a:xfrm>
            <a:off x="20153" y="6701"/>
            <a:ext cx="9906000" cy="179201"/>
          </a:xfrm>
          <a:prstGeom prst="rect">
            <a:avLst/>
          </a:prstGeom>
          <a:solidFill>
            <a:srgbClr val="6BB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9CDEF3E-20CF-4D2F-A6ED-C57DC2B2D7E3}"/>
              </a:ext>
            </a:extLst>
          </p:cNvPr>
          <p:cNvSpPr txBox="1"/>
          <p:nvPr/>
        </p:nvSpPr>
        <p:spPr>
          <a:xfrm rot="16200000">
            <a:off x="8424707" y="290574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</a:t>
            </a:r>
            <a:endParaRPr lang="x-none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DEE847-632F-4777-9478-9026E5E6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0" y="326610"/>
            <a:ext cx="2174837" cy="838982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8C99E8-2B91-4465-9ED3-2F5CED30C265}"/>
              </a:ext>
            </a:extLst>
          </p:cNvPr>
          <p:cNvSpPr/>
          <p:nvPr/>
        </p:nvSpPr>
        <p:spPr>
          <a:xfrm>
            <a:off x="-10327" y="204822"/>
            <a:ext cx="9906000" cy="1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28" y="5870734"/>
            <a:ext cx="737680" cy="615749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0" y="5842700"/>
            <a:ext cx="524473" cy="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0" y="5583165"/>
            <a:ext cx="1207043" cy="1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78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1020</TotalTime>
  <Words>7044</Words>
  <Application>Microsoft Office PowerPoint</Application>
  <PresentationFormat>Лист A4 (210x297 мм)</PresentationFormat>
  <Paragraphs>2223</Paragraphs>
  <Slides>127</Slides>
  <Notes>57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127</vt:i4>
      </vt:variant>
    </vt:vector>
  </HeadingPairs>
  <TitlesOfParts>
    <vt:vector size="133" baseType="lpstr">
      <vt:lpstr>Arial</vt:lpstr>
      <vt:lpstr>Arial Narrow</vt:lpstr>
      <vt:lpstr>Calibri</vt:lpstr>
      <vt:lpstr>Calibri Light</vt:lpstr>
      <vt:lpstr>Impact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Таня</dc:creator>
  <cp:lastModifiedBy>vip-fast</cp:lastModifiedBy>
  <cp:revision>216</cp:revision>
  <cp:lastPrinted>2022-04-15T08:49:37Z</cp:lastPrinted>
  <dcterms:created xsi:type="dcterms:W3CDTF">2020-03-27T08:13:05Z</dcterms:created>
  <dcterms:modified xsi:type="dcterms:W3CDTF">2022-05-05T19:58:44Z</dcterms:modified>
</cp:coreProperties>
</file>