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9" r:id="rId42"/>
    <p:sldId id="298" r:id="rId43"/>
    <p:sldId id="300" r:id="rId44"/>
    <p:sldId id="302" r:id="rId45"/>
    <p:sldId id="301" r:id="rId46"/>
    <p:sldId id="303" r:id="rId47"/>
    <p:sldId id="304" r:id="rId48"/>
    <p:sldId id="305" r:id="rId49"/>
    <p:sldId id="306" r:id="rId50"/>
    <p:sldId id="307" r:id="rId51"/>
    <p:sldId id="308" r:id="rId52"/>
    <p:sldId id="309" r:id="rId53"/>
    <p:sldId id="310" r:id="rId54"/>
    <p:sldId id="311" r:id="rId55"/>
    <p:sldId id="312" r:id="rId56"/>
    <p:sldId id="313" r:id="rId57"/>
    <p:sldId id="314" r:id="rId58"/>
    <p:sldId id="315" r:id="rId59"/>
    <p:sldId id="316" r:id="rId60"/>
    <p:sldId id="317" r:id="rId61"/>
    <p:sldId id="318" r:id="rId62"/>
    <p:sldId id="319" r:id="rId63"/>
    <p:sldId id="320" r:id="rId64"/>
    <p:sldId id="321" r:id="rId65"/>
    <p:sldId id="322" r:id="rId66"/>
    <p:sldId id="323" r:id="rId67"/>
    <p:sldId id="324" r:id="rId68"/>
    <p:sldId id="325" r:id="rId69"/>
    <p:sldId id="326" r:id="rId70"/>
    <p:sldId id="327" r:id="rId71"/>
    <p:sldId id="328" r:id="rId72"/>
    <p:sldId id="329" r:id="rId73"/>
    <p:sldId id="330" r:id="rId74"/>
    <p:sldId id="331" r:id="rId75"/>
    <p:sldId id="332" r:id="rId76"/>
    <p:sldId id="333" r:id="rId77"/>
    <p:sldId id="334" r:id="rId78"/>
    <p:sldId id="335" r:id="rId79"/>
    <p:sldId id="336" r:id="rId80"/>
    <p:sldId id="337" r:id="rId81"/>
    <p:sldId id="338" r:id="rId82"/>
    <p:sldId id="339" r:id="rId83"/>
    <p:sldId id="340" r:id="rId84"/>
    <p:sldId id="341" r:id="rId85"/>
    <p:sldId id="342" r:id="rId86"/>
    <p:sldId id="343" r:id="rId87"/>
    <p:sldId id="344" r:id="rId88"/>
    <p:sldId id="345" r:id="rId89"/>
    <p:sldId id="346" r:id="rId90"/>
    <p:sldId id="347" r:id="rId91"/>
    <p:sldId id="348" r:id="rId92"/>
    <p:sldId id="349" r:id="rId93"/>
    <p:sldId id="350" r:id="rId94"/>
    <p:sldId id="351" r:id="rId95"/>
    <p:sldId id="352" r:id="rId96"/>
    <p:sldId id="353" r:id="rId97"/>
    <p:sldId id="354" r:id="rId98"/>
    <p:sldId id="355" r:id="rId99"/>
    <p:sldId id="356" r:id="rId100"/>
    <p:sldId id="357" r:id="rId101"/>
    <p:sldId id="358" r:id="rId102"/>
  </p:sldIdLst>
  <p:sldSz cx="10691813" cy="7559675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126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1886" y="2348402"/>
            <a:ext cx="9088041" cy="162043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3772" y="4283816"/>
            <a:ext cx="7484269" cy="193191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34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869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0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73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67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607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541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476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8962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4545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1564" y="302740"/>
            <a:ext cx="2405658" cy="645022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591" y="302740"/>
            <a:ext cx="7038777" cy="645022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6697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6190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580" y="4857793"/>
            <a:ext cx="9088041" cy="1501435"/>
          </a:xfrm>
        </p:spPr>
        <p:txBody>
          <a:bodyPr anchor="t"/>
          <a:lstStyle>
            <a:lvl1pPr algn="l">
              <a:defRPr sz="4317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580" y="3204115"/>
            <a:ext cx="9088041" cy="1653678"/>
          </a:xfrm>
        </p:spPr>
        <p:txBody>
          <a:bodyPr anchor="b"/>
          <a:lstStyle>
            <a:lvl1pPr marL="0" indent="0">
              <a:buNone/>
              <a:defRPr sz="2159">
                <a:solidFill>
                  <a:schemeClr val="tx1">
                    <a:tint val="75000"/>
                  </a:schemeClr>
                </a:solidFill>
              </a:defRPr>
            </a:lvl1pPr>
            <a:lvl2pPr marL="493456" indent="0">
              <a:buNone/>
              <a:defRPr sz="1943">
                <a:solidFill>
                  <a:schemeClr val="tx1">
                    <a:tint val="75000"/>
                  </a:schemeClr>
                </a:solidFill>
              </a:defRPr>
            </a:lvl2pPr>
            <a:lvl3pPr marL="986912" indent="0">
              <a:buNone/>
              <a:defRPr sz="1727">
                <a:solidFill>
                  <a:schemeClr val="tx1">
                    <a:tint val="75000"/>
                  </a:schemeClr>
                </a:solidFill>
              </a:defRPr>
            </a:lvl3pPr>
            <a:lvl4pPr marL="1480368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4pPr>
            <a:lvl5pPr marL="1973824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5pPr>
            <a:lvl6pPr marL="2467280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6pPr>
            <a:lvl7pPr marL="2960736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7pPr>
            <a:lvl8pPr marL="3454192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8pPr>
            <a:lvl9pPr marL="3947648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8221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34591" y="1763926"/>
            <a:ext cx="4722217" cy="4989036"/>
          </a:xfrm>
        </p:spPr>
        <p:txBody>
          <a:bodyPr/>
          <a:lstStyle>
            <a:lvl1pPr>
              <a:defRPr sz="3022"/>
            </a:lvl1pPr>
            <a:lvl2pPr>
              <a:defRPr sz="2590"/>
            </a:lvl2pPr>
            <a:lvl3pPr>
              <a:defRPr sz="2159"/>
            </a:lvl3pPr>
            <a:lvl4pPr>
              <a:defRPr sz="1943"/>
            </a:lvl4pPr>
            <a:lvl5pPr>
              <a:defRPr sz="1943"/>
            </a:lvl5pPr>
            <a:lvl6pPr>
              <a:defRPr sz="1943"/>
            </a:lvl6pPr>
            <a:lvl7pPr>
              <a:defRPr sz="1943"/>
            </a:lvl7pPr>
            <a:lvl8pPr>
              <a:defRPr sz="1943"/>
            </a:lvl8pPr>
            <a:lvl9pPr>
              <a:defRPr sz="1943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435005" y="1763926"/>
            <a:ext cx="4722217" cy="4989036"/>
          </a:xfrm>
        </p:spPr>
        <p:txBody>
          <a:bodyPr/>
          <a:lstStyle>
            <a:lvl1pPr>
              <a:defRPr sz="3022"/>
            </a:lvl1pPr>
            <a:lvl2pPr>
              <a:defRPr sz="2590"/>
            </a:lvl2pPr>
            <a:lvl3pPr>
              <a:defRPr sz="2159"/>
            </a:lvl3pPr>
            <a:lvl4pPr>
              <a:defRPr sz="1943"/>
            </a:lvl4pPr>
            <a:lvl5pPr>
              <a:defRPr sz="1943"/>
            </a:lvl5pPr>
            <a:lvl6pPr>
              <a:defRPr sz="1943"/>
            </a:lvl6pPr>
            <a:lvl7pPr>
              <a:defRPr sz="1943"/>
            </a:lvl7pPr>
            <a:lvl8pPr>
              <a:defRPr sz="1943"/>
            </a:lvl8pPr>
            <a:lvl9pPr>
              <a:defRPr sz="1943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006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592" y="1692178"/>
            <a:ext cx="4724074" cy="705219"/>
          </a:xfrm>
        </p:spPr>
        <p:txBody>
          <a:bodyPr anchor="b"/>
          <a:lstStyle>
            <a:lvl1pPr marL="0" indent="0">
              <a:buNone/>
              <a:defRPr sz="2590" b="1"/>
            </a:lvl1pPr>
            <a:lvl2pPr marL="493456" indent="0">
              <a:buNone/>
              <a:defRPr sz="2159" b="1"/>
            </a:lvl2pPr>
            <a:lvl3pPr marL="986912" indent="0">
              <a:buNone/>
              <a:defRPr sz="1943" b="1"/>
            </a:lvl3pPr>
            <a:lvl4pPr marL="1480368" indent="0">
              <a:buNone/>
              <a:defRPr sz="1727" b="1"/>
            </a:lvl4pPr>
            <a:lvl5pPr marL="1973824" indent="0">
              <a:buNone/>
              <a:defRPr sz="1727" b="1"/>
            </a:lvl5pPr>
            <a:lvl6pPr marL="2467280" indent="0">
              <a:buNone/>
              <a:defRPr sz="1727" b="1"/>
            </a:lvl6pPr>
            <a:lvl7pPr marL="2960736" indent="0">
              <a:buNone/>
              <a:defRPr sz="1727" b="1"/>
            </a:lvl7pPr>
            <a:lvl8pPr marL="3454192" indent="0">
              <a:buNone/>
              <a:defRPr sz="1727" b="1"/>
            </a:lvl8pPr>
            <a:lvl9pPr marL="3947648" indent="0">
              <a:buNone/>
              <a:defRPr sz="172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4592" y="2397397"/>
            <a:ext cx="4724074" cy="4355563"/>
          </a:xfrm>
        </p:spPr>
        <p:txBody>
          <a:bodyPr/>
          <a:lstStyle>
            <a:lvl1pPr>
              <a:defRPr sz="2590"/>
            </a:lvl1pPr>
            <a:lvl2pPr>
              <a:defRPr sz="2159"/>
            </a:lvl2pPr>
            <a:lvl3pPr>
              <a:defRPr sz="1943"/>
            </a:lvl3pPr>
            <a:lvl4pPr>
              <a:defRPr sz="1727"/>
            </a:lvl4pPr>
            <a:lvl5pPr>
              <a:defRPr sz="1727"/>
            </a:lvl5pPr>
            <a:lvl6pPr>
              <a:defRPr sz="1727"/>
            </a:lvl6pPr>
            <a:lvl7pPr>
              <a:defRPr sz="1727"/>
            </a:lvl7pPr>
            <a:lvl8pPr>
              <a:defRPr sz="1727"/>
            </a:lvl8pPr>
            <a:lvl9pPr>
              <a:defRPr sz="172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1294" y="1692178"/>
            <a:ext cx="4725931" cy="705219"/>
          </a:xfrm>
        </p:spPr>
        <p:txBody>
          <a:bodyPr anchor="b"/>
          <a:lstStyle>
            <a:lvl1pPr marL="0" indent="0">
              <a:buNone/>
              <a:defRPr sz="2590" b="1"/>
            </a:lvl1pPr>
            <a:lvl2pPr marL="493456" indent="0">
              <a:buNone/>
              <a:defRPr sz="2159" b="1"/>
            </a:lvl2pPr>
            <a:lvl3pPr marL="986912" indent="0">
              <a:buNone/>
              <a:defRPr sz="1943" b="1"/>
            </a:lvl3pPr>
            <a:lvl4pPr marL="1480368" indent="0">
              <a:buNone/>
              <a:defRPr sz="1727" b="1"/>
            </a:lvl4pPr>
            <a:lvl5pPr marL="1973824" indent="0">
              <a:buNone/>
              <a:defRPr sz="1727" b="1"/>
            </a:lvl5pPr>
            <a:lvl6pPr marL="2467280" indent="0">
              <a:buNone/>
              <a:defRPr sz="1727" b="1"/>
            </a:lvl6pPr>
            <a:lvl7pPr marL="2960736" indent="0">
              <a:buNone/>
              <a:defRPr sz="1727" b="1"/>
            </a:lvl7pPr>
            <a:lvl8pPr marL="3454192" indent="0">
              <a:buNone/>
              <a:defRPr sz="1727" b="1"/>
            </a:lvl8pPr>
            <a:lvl9pPr marL="3947648" indent="0">
              <a:buNone/>
              <a:defRPr sz="172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431294" y="2397397"/>
            <a:ext cx="4725931" cy="4355563"/>
          </a:xfrm>
        </p:spPr>
        <p:txBody>
          <a:bodyPr/>
          <a:lstStyle>
            <a:lvl1pPr>
              <a:defRPr sz="2590"/>
            </a:lvl1pPr>
            <a:lvl2pPr>
              <a:defRPr sz="2159"/>
            </a:lvl2pPr>
            <a:lvl3pPr>
              <a:defRPr sz="1943"/>
            </a:lvl3pPr>
            <a:lvl4pPr>
              <a:defRPr sz="1727"/>
            </a:lvl4pPr>
            <a:lvl5pPr>
              <a:defRPr sz="1727"/>
            </a:lvl5pPr>
            <a:lvl6pPr>
              <a:defRPr sz="1727"/>
            </a:lvl6pPr>
            <a:lvl7pPr>
              <a:defRPr sz="1727"/>
            </a:lvl7pPr>
            <a:lvl8pPr>
              <a:defRPr sz="1727"/>
            </a:lvl8pPr>
            <a:lvl9pPr>
              <a:defRPr sz="172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3297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2242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525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592" y="300987"/>
            <a:ext cx="3517533" cy="1280945"/>
          </a:xfrm>
        </p:spPr>
        <p:txBody>
          <a:bodyPr anchor="b"/>
          <a:lstStyle>
            <a:lvl1pPr algn="l">
              <a:defRPr sz="2159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203" y="300990"/>
            <a:ext cx="5977019" cy="6451973"/>
          </a:xfrm>
        </p:spPr>
        <p:txBody>
          <a:bodyPr/>
          <a:lstStyle>
            <a:lvl1pPr>
              <a:defRPr sz="3454"/>
            </a:lvl1pPr>
            <a:lvl2pPr>
              <a:defRPr sz="3022"/>
            </a:lvl2pPr>
            <a:lvl3pPr>
              <a:defRPr sz="2590"/>
            </a:lvl3pPr>
            <a:lvl4pPr>
              <a:defRPr sz="2159"/>
            </a:lvl4pPr>
            <a:lvl5pPr>
              <a:defRPr sz="2159"/>
            </a:lvl5pPr>
            <a:lvl6pPr>
              <a:defRPr sz="2159"/>
            </a:lvl6pPr>
            <a:lvl7pPr>
              <a:defRPr sz="2159"/>
            </a:lvl7pPr>
            <a:lvl8pPr>
              <a:defRPr sz="2159"/>
            </a:lvl8pPr>
            <a:lvl9pPr>
              <a:defRPr sz="2159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592" y="1581934"/>
            <a:ext cx="3517533" cy="5171028"/>
          </a:xfrm>
        </p:spPr>
        <p:txBody>
          <a:bodyPr/>
          <a:lstStyle>
            <a:lvl1pPr marL="0" indent="0">
              <a:buNone/>
              <a:defRPr sz="1511"/>
            </a:lvl1pPr>
            <a:lvl2pPr marL="493456" indent="0">
              <a:buNone/>
              <a:defRPr sz="1295"/>
            </a:lvl2pPr>
            <a:lvl3pPr marL="986912" indent="0">
              <a:buNone/>
              <a:defRPr sz="1079"/>
            </a:lvl3pPr>
            <a:lvl4pPr marL="1480368" indent="0">
              <a:buNone/>
              <a:defRPr sz="971"/>
            </a:lvl4pPr>
            <a:lvl5pPr marL="1973824" indent="0">
              <a:buNone/>
              <a:defRPr sz="971"/>
            </a:lvl5pPr>
            <a:lvl6pPr marL="2467280" indent="0">
              <a:buNone/>
              <a:defRPr sz="971"/>
            </a:lvl6pPr>
            <a:lvl7pPr marL="2960736" indent="0">
              <a:buNone/>
              <a:defRPr sz="971"/>
            </a:lvl7pPr>
            <a:lvl8pPr marL="3454192" indent="0">
              <a:buNone/>
              <a:defRPr sz="971"/>
            </a:lvl8pPr>
            <a:lvl9pPr marL="3947648" indent="0">
              <a:buNone/>
              <a:defRPr sz="97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973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670" y="5291772"/>
            <a:ext cx="6415088" cy="624724"/>
          </a:xfrm>
        </p:spPr>
        <p:txBody>
          <a:bodyPr anchor="b"/>
          <a:lstStyle>
            <a:lvl1pPr algn="l">
              <a:defRPr sz="2159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670" y="675471"/>
            <a:ext cx="6415088" cy="4535805"/>
          </a:xfrm>
        </p:spPr>
        <p:txBody>
          <a:bodyPr/>
          <a:lstStyle>
            <a:lvl1pPr marL="0" indent="0">
              <a:buNone/>
              <a:defRPr sz="3454"/>
            </a:lvl1pPr>
            <a:lvl2pPr marL="493456" indent="0">
              <a:buNone/>
              <a:defRPr sz="3022"/>
            </a:lvl2pPr>
            <a:lvl3pPr marL="986912" indent="0">
              <a:buNone/>
              <a:defRPr sz="2590"/>
            </a:lvl3pPr>
            <a:lvl4pPr marL="1480368" indent="0">
              <a:buNone/>
              <a:defRPr sz="2159"/>
            </a:lvl4pPr>
            <a:lvl5pPr marL="1973824" indent="0">
              <a:buNone/>
              <a:defRPr sz="2159"/>
            </a:lvl5pPr>
            <a:lvl6pPr marL="2467280" indent="0">
              <a:buNone/>
              <a:defRPr sz="2159"/>
            </a:lvl6pPr>
            <a:lvl7pPr marL="2960736" indent="0">
              <a:buNone/>
              <a:defRPr sz="2159"/>
            </a:lvl7pPr>
            <a:lvl8pPr marL="3454192" indent="0">
              <a:buNone/>
              <a:defRPr sz="2159"/>
            </a:lvl8pPr>
            <a:lvl9pPr marL="3947648" indent="0">
              <a:buNone/>
              <a:defRPr sz="2159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670" y="5916496"/>
            <a:ext cx="6415088" cy="887211"/>
          </a:xfrm>
        </p:spPr>
        <p:txBody>
          <a:bodyPr/>
          <a:lstStyle>
            <a:lvl1pPr marL="0" indent="0">
              <a:buNone/>
              <a:defRPr sz="1511"/>
            </a:lvl1pPr>
            <a:lvl2pPr marL="493456" indent="0">
              <a:buNone/>
              <a:defRPr sz="1295"/>
            </a:lvl2pPr>
            <a:lvl3pPr marL="986912" indent="0">
              <a:buNone/>
              <a:defRPr sz="1079"/>
            </a:lvl3pPr>
            <a:lvl4pPr marL="1480368" indent="0">
              <a:buNone/>
              <a:defRPr sz="971"/>
            </a:lvl4pPr>
            <a:lvl5pPr marL="1973824" indent="0">
              <a:buNone/>
              <a:defRPr sz="971"/>
            </a:lvl5pPr>
            <a:lvl6pPr marL="2467280" indent="0">
              <a:buNone/>
              <a:defRPr sz="971"/>
            </a:lvl6pPr>
            <a:lvl7pPr marL="2960736" indent="0">
              <a:buNone/>
              <a:defRPr sz="971"/>
            </a:lvl7pPr>
            <a:lvl8pPr marL="3454192" indent="0">
              <a:buNone/>
              <a:defRPr sz="971"/>
            </a:lvl8pPr>
            <a:lvl9pPr marL="3947648" indent="0">
              <a:buNone/>
              <a:defRPr sz="97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5223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591" y="302737"/>
            <a:ext cx="9622632" cy="1259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591" y="1763926"/>
            <a:ext cx="9622632" cy="49890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591" y="7006701"/>
            <a:ext cx="249475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036" y="7006701"/>
            <a:ext cx="338574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662466" y="7006701"/>
            <a:ext cx="249475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7077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86912" rtl="0" eaLnBrk="1" latinLnBrk="0" hangingPunct="1">
        <a:spcBef>
          <a:spcPct val="0"/>
        </a:spcBef>
        <a:buNone/>
        <a:defRPr sz="474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0092" indent="-370092" algn="l" defTabSz="986912" rtl="0" eaLnBrk="1" latinLnBrk="0" hangingPunct="1">
        <a:spcBef>
          <a:spcPct val="20000"/>
        </a:spcBef>
        <a:buFont typeface="Arial" pitchFamily="34" charset="0"/>
        <a:buChar char="•"/>
        <a:defRPr sz="3454" kern="1200">
          <a:solidFill>
            <a:schemeClr val="tx1"/>
          </a:solidFill>
          <a:latin typeface="+mn-lt"/>
          <a:ea typeface="+mn-ea"/>
          <a:cs typeface="+mn-cs"/>
        </a:defRPr>
      </a:lvl1pPr>
      <a:lvl2pPr marL="801866" indent="-308410" algn="l" defTabSz="986912" rtl="0" eaLnBrk="1" latinLnBrk="0" hangingPunct="1">
        <a:spcBef>
          <a:spcPct val="20000"/>
        </a:spcBef>
        <a:buFont typeface="Arial" pitchFamily="34" charset="0"/>
        <a:buChar char="–"/>
        <a:defRPr sz="3022" kern="1200">
          <a:solidFill>
            <a:schemeClr val="tx1"/>
          </a:solidFill>
          <a:latin typeface="+mn-lt"/>
          <a:ea typeface="+mn-ea"/>
          <a:cs typeface="+mn-cs"/>
        </a:defRPr>
      </a:lvl2pPr>
      <a:lvl3pPr marL="1233640" indent="-246728" algn="l" defTabSz="986912" rtl="0" eaLnBrk="1" latinLnBrk="0" hangingPunct="1">
        <a:spcBef>
          <a:spcPct val="20000"/>
        </a:spcBef>
        <a:buFont typeface="Arial" pitchFamily="34" charset="0"/>
        <a:buChar char="•"/>
        <a:defRPr sz="2590" kern="1200">
          <a:solidFill>
            <a:schemeClr val="tx1"/>
          </a:solidFill>
          <a:latin typeface="+mn-lt"/>
          <a:ea typeface="+mn-ea"/>
          <a:cs typeface="+mn-cs"/>
        </a:defRPr>
      </a:lvl3pPr>
      <a:lvl4pPr marL="1727096" indent="-246728" algn="l" defTabSz="986912" rtl="0" eaLnBrk="1" latinLnBrk="0" hangingPunct="1">
        <a:spcBef>
          <a:spcPct val="20000"/>
        </a:spcBef>
        <a:buFont typeface="Arial" pitchFamily="34" charset="0"/>
        <a:buChar char="–"/>
        <a:defRPr sz="2159" kern="1200">
          <a:solidFill>
            <a:schemeClr val="tx1"/>
          </a:solidFill>
          <a:latin typeface="+mn-lt"/>
          <a:ea typeface="+mn-ea"/>
          <a:cs typeface="+mn-cs"/>
        </a:defRPr>
      </a:lvl4pPr>
      <a:lvl5pPr marL="2220552" indent="-246728" algn="l" defTabSz="986912" rtl="0" eaLnBrk="1" latinLnBrk="0" hangingPunct="1">
        <a:spcBef>
          <a:spcPct val="20000"/>
        </a:spcBef>
        <a:buFont typeface="Arial" pitchFamily="34" charset="0"/>
        <a:buChar char="»"/>
        <a:defRPr sz="2159" kern="1200">
          <a:solidFill>
            <a:schemeClr val="tx1"/>
          </a:solidFill>
          <a:latin typeface="+mn-lt"/>
          <a:ea typeface="+mn-ea"/>
          <a:cs typeface="+mn-cs"/>
        </a:defRPr>
      </a:lvl5pPr>
      <a:lvl6pPr marL="2714008" indent="-246728" algn="l" defTabSz="986912" rtl="0" eaLnBrk="1" latinLnBrk="0" hangingPunct="1">
        <a:spcBef>
          <a:spcPct val="20000"/>
        </a:spcBef>
        <a:buFont typeface="Arial" pitchFamily="34" charset="0"/>
        <a:buChar char="•"/>
        <a:defRPr sz="2159" kern="1200">
          <a:solidFill>
            <a:schemeClr val="tx1"/>
          </a:solidFill>
          <a:latin typeface="+mn-lt"/>
          <a:ea typeface="+mn-ea"/>
          <a:cs typeface="+mn-cs"/>
        </a:defRPr>
      </a:lvl6pPr>
      <a:lvl7pPr marL="3207464" indent="-246728" algn="l" defTabSz="986912" rtl="0" eaLnBrk="1" latinLnBrk="0" hangingPunct="1">
        <a:spcBef>
          <a:spcPct val="20000"/>
        </a:spcBef>
        <a:buFont typeface="Arial" pitchFamily="34" charset="0"/>
        <a:buChar char="•"/>
        <a:defRPr sz="2159" kern="1200">
          <a:solidFill>
            <a:schemeClr val="tx1"/>
          </a:solidFill>
          <a:latin typeface="+mn-lt"/>
          <a:ea typeface="+mn-ea"/>
          <a:cs typeface="+mn-cs"/>
        </a:defRPr>
      </a:lvl7pPr>
      <a:lvl8pPr marL="3700920" indent="-246728" algn="l" defTabSz="986912" rtl="0" eaLnBrk="1" latinLnBrk="0" hangingPunct="1">
        <a:spcBef>
          <a:spcPct val="20000"/>
        </a:spcBef>
        <a:buFont typeface="Arial" pitchFamily="34" charset="0"/>
        <a:buChar char="•"/>
        <a:defRPr sz="2159" kern="1200">
          <a:solidFill>
            <a:schemeClr val="tx1"/>
          </a:solidFill>
          <a:latin typeface="+mn-lt"/>
          <a:ea typeface="+mn-ea"/>
          <a:cs typeface="+mn-cs"/>
        </a:defRPr>
      </a:lvl8pPr>
      <a:lvl9pPr marL="4194376" indent="-246728" algn="l" defTabSz="986912" rtl="0" eaLnBrk="1" latinLnBrk="0" hangingPunct="1">
        <a:spcBef>
          <a:spcPct val="20000"/>
        </a:spcBef>
        <a:buFont typeface="Arial" pitchFamily="34" charset="0"/>
        <a:buChar char="•"/>
        <a:defRPr sz="215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1pPr>
      <a:lvl2pPr marL="493456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2pPr>
      <a:lvl3pPr marL="986912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3pPr>
      <a:lvl4pPr marL="1480368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4pPr>
      <a:lvl5pPr marL="1973824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5pPr>
      <a:lvl6pPr marL="2467280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6pPr>
      <a:lvl7pPr marL="2960736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7pPr>
      <a:lvl8pPr marL="3454192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8pPr>
      <a:lvl9pPr marL="3947648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254498" y="1635580"/>
            <a:ext cx="591219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ГЛ21-22/101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/>
              <a:t>Лозинській Ірині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3 години 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32313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Мандзій</a:t>
            </a:r>
            <a:r>
              <a:rPr lang="uk-UA" sz="4400" dirty="0"/>
              <a:t>  Людмилі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6 годин 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1219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ГЛ21-22/110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9204818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Яськів Галині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10 годин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605486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ГЛ21-22/200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8718922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Яшкін</a:t>
            </a:r>
            <a:r>
              <a:rPr lang="uk-UA" sz="4400" dirty="0"/>
              <a:t> Руслані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12 годин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202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ГЛ21-22/201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32611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Мартинюк Богдані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2 години 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8320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ГЛ21-22/111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815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Марункевич</a:t>
            </a:r>
            <a:r>
              <a:rPr lang="uk-UA" sz="4400" dirty="0"/>
              <a:t> Наталії 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8 годин 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89456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ГЛ21-22/112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99287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Марусин Галині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2 години 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0899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ГЛ21-22/113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85479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Марчук Ользі 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16 годин 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89296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ГЛ21-22/114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52900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Мацієвській</a:t>
            </a:r>
            <a:r>
              <a:rPr lang="uk-UA" sz="4400" dirty="0"/>
              <a:t> Оксані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2 години 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1219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ГЛ21-22/115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18866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Мельник Марії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18 годин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1379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ГЛ21-22/116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32308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Мельничук Надії 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8 годин  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83685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ГЛ21-22/117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54922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Мельничук Оксані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6 годин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105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ГЛ21-22/118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89168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Мисливець Діані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5 годин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1379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ГЛ21-22/119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775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/>
              <a:t>Лопушинській</a:t>
            </a:r>
            <a:r>
              <a:rPr lang="uk-UA" sz="4800" dirty="0"/>
              <a:t> Галині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2 години 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7471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ГЛ21-22/102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81383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Михайлишин</a:t>
            </a:r>
            <a:r>
              <a:rPr lang="uk-UA" sz="4400" dirty="0"/>
              <a:t> Ніні 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10 годин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7471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ГЛ21-22/120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82607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Михайліву</a:t>
            </a:r>
            <a:r>
              <a:rPr lang="uk-UA" sz="4400" dirty="0"/>
              <a:t>  Петру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4 години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89456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ГЛ21-22/121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83713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Мужилівській</a:t>
            </a:r>
            <a:r>
              <a:rPr lang="uk-UA" sz="4400" dirty="0"/>
              <a:t> Ользі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12 годин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5708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ГЛ21-22/122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47781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Муляр Тамарі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6 годин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7150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ГЛ21-22/123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0787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Назарко Надії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4 години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4521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ГЛ21-22/124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13237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Намаці</a:t>
            </a:r>
            <a:r>
              <a:rPr lang="uk-UA" sz="4400" dirty="0"/>
              <a:t> Наталії 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12 годин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7471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ГЛ21-22/125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05002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Новій Марії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8 годин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7631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ГЛ21-22/126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27415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Ножак Людмилі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8 годин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89937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ГЛ21-22/127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654169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Огороднік</a:t>
            </a:r>
            <a:r>
              <a:rPr lang="uk-UA" sz="4400" dirty="0"/>
              <a:t> Руслані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20 годин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731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ГЛ21-22/128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807722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Олійник Марії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4 години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7631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ГЛ21-22/129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5932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/>
              <a:t>Лотоцькій Ользі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2 години 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8914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ГЛ21-22/103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050220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Островській Надії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4 години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8914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ГЛ21-22/130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306700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Очеретнюк</a:t>
            </a:r>
            <a:r>
              <a:rPr lang="uk-UA" sz="4400" dirty="0"/>
              <a:t> Ірині 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6 годин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0899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ГЛ21-22/131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960550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Палковій</a:t>
            </a:r>
            <a:r>
              <a:rPr lang="uk-UA" sz="4400" dirty="0"/>
              <a:t> Зоряні 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6 годин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7150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ГЛ21-22/132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050806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Пальчик Ользі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2 години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859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ГЛ21-22/133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031425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Паньків Валентині 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9 годин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6990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ГЛ21-22/134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240837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Парацій</a:t>
            </a:r>
            <a:r>
              <a:rPr lang="uk-UA" sz="4400" dirty="0"/>
              <a:t> Лілії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20 годин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8914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ГЛ21-22/135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790287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Пархін</a:t>
            </a:r>
            <a:r>
              <a:rPr lang="uk-UA" sz="4400" dirty="0"/>
              <a:t> Оксані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6 годин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9074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ГЛ21-22/136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772321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Пасічник Світлані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4 години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0879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ГЛ21-22/137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637009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Пахольчишин</a:t>
            </a:r>
            <a:r>
              <a:rPr lang="uk-UA" sz="4400" dirty="0"/>
              <a:t> Оксані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4 години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8753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ГЛ21-22/138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60152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Пенкальській</a:t>
            </a:r>
            <a:r>
              <a:rPr lang="uk-UA" sz="4400" dirty="0"/>
              <a:t> Руслані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18 годин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9074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ГЛ21-22/139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0234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/>
              <a:t>Луканюк</a:t>
            </a:r>
            <a:r>
              <a:rPr lang="uk-UA" sz="4800" dirty="0"/>
              <a:t> Марії 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10 годин 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731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ГЛ21-22/104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685819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Переймі</a:t>
            </a:r>
            <a:r>
              <a:rPr lang="uk-UA" sz="4400" dirty="0"/>
              <a:t> Людмилі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8 годин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731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ГЛ21-22/140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756587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Петриці</a:t>
            </a:r>
            <a:r>
              <a:rPr lang="uk-UA" sz="4400" dirty="0"/>
              <a:t> Любові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2 години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554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ГЛ21-22/141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834083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Петрокушин</a:t>
            </a:r>
            <a:r>
              <a:rPr lang="uk-UA" sz="4400" dirty="0"/>
              <a:t> Руслані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12 годин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554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ГЛ21-22/142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414882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Пилипишин</a:t>
            </a:r>
            <a:r>
              <a:rPr lang="uk-UA" sz="4400" dirty="0"/>
              <a:t> Наталії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10 годин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6990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ГЛ21-22/143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36548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Пиріг Ользі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9 годин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5387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ГЛ21-22/144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568086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Писуляк</a:t>
            </a:r>
            <a:r>
              <a:rPr lang="uk-UA" sz="4400" dirty="0"/>
              <a:t> Наталії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4 години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731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ГЛ21-22/145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433478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Підручняк Ользі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33 години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7471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ГЛ21-22/146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503629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Поврозник</a:t>
            </a:r>
            <a:r>
              <a:rPr lang="uk-UA" sz="4400" dirty="0"/>
              <a:t> Наталії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10 годин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88847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ГЛ21-22/147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564647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Похилій Лілії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8 годин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7150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ГЛ21-22/148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407920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Пошпур</a:t>
            </a:r>
            <a:r>
              <a:rPr lang="uk-UA" sz="4400" dirty="0"/>
              <a:t> Марії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16 годин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7471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ГЛ21-22/149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1505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/>
              <a:t>Луценко Аллі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7 годин 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923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ГЛ21-22/105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708779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Простаковій</a:t>
            </a:r>
            <a:r>
              <a:rPr lang="uk-UA" sz="4400" dirty="0"/>
              <a:t> Наталії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8 години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923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ГЛ21-22/150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206461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Процик</a:t>
            </a:r>
            <a:r>
              <a:rPr lang="uk-UA" sz="4400" dirty="0"/>
              <a:t> Богданні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16 годин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89693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ГЛ21-22/151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85211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Рачинській Галині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4 години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6445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ГЛ21-22/152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118003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Рій Вірі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11 годин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8914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ГЛ21-22/153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923208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Рудницькій Оксані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2 години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731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ГЛ21-22/154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175051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Рудяк Ользі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7 годин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923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ГЛ21-22/155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671155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Саві Ірині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12 години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9394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ГЛ21-22/156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032104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Савінцевій</a:t>
            </a:r>
            <a:r>
              <a:rPr lang="uk-UA" sz="4400" dirty="0"/>
              <a:t> Людмилі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10 годин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017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ГЛ21-22/157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679697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Сагайдак Вероніці 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10 годин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9074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ГЛ21-22/158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413566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Сапужак</a:t>
            </a:r>
            <a:r>
              <a:rPr lang="uk-UA" sz="4400" dirty="0"/>
              <a:t> Любомирі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2 години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9394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ГЛ21-22/159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4073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/>
              <a:t>Лучко Олександрі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4 години 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9394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ГЛ21-22/106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534298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Семенець Галині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12 годин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9394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ГЛ21-22/160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159108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Сеник Любові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8 годин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1379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ГЛ21-22/161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297436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Сеньківу</a:t>
            </a:r>
            <a:r>
              <a:rPr lang="uk-UA" sz="4400" dirty="0"/>
              <a:t> Тарасу 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5 годин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7131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ГЛ21-22/162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413289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Синьовській</a:t>
            </a:r>
            <a:r>
              <a:rPr lang="uk-UA" sz="4400" dirty="0"/>
              <a:t> Марії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4 години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9074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ГЛ21-22/163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517067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Ситарю  Володимиру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2 години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7471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ГЛ21-22/164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86011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Ситар Лесі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4 години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9394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ГЛ21-22/165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1833208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Січкарик</a:t>
            </a:r>
            <a:r>
              <a:rPr lang="uk-UA" sz="4400" dirty="0"/>
              <a:t> Ірині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12 годин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9555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ГЛ21-22/166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44642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Скурській</a:t>
            </a:r>
            <a:r>
              <a:rPr lang="uk-UA" sz="4400" dirty="0"/>
              <a:t> Галині 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10 годин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1187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ГЛ21-22/167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8202944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Скушці</a:t>
            </a:r>
            <a:r>
              <a:rPr lang="uk-UA" sz="4400" dirty="0"/>
              <a:t> Олесі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10 годин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923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ГЛ21-22/168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9408337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Смертіній</a:t>
            </a:r>
            <a:r>
              <a:rPr lang="uk-UA" sz="4400" dirty="0"/>
              <a:t> Олені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6 годин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9555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ГЛ21-22/169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41568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/>
              <a:t>Макогін Катерині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3 години 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1700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ГЛ21-22/107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306890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Снітовській</a:t>
            </a:r>
            <a:r>
              <a:rPr lang="uk-UA" sz="4400" dirty="0"/>
              <a:t> Галині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10 годин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1700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ГЛ21-22/170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05126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Сольник</a:t>
            </a:r>
            <a:r>
              <a:rPr lang="uk-UA" sz="4400" dirty="0"/>
              <a:t> Наталії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20 годин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84813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ГЛ21-22/171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6649430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Співак  Галині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11 годин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89937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ГЛ21-22/172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4785924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Стецик</a:t>
            </a:r>
            <a:r>
              <a:rPr lang="uk-UA" sz="4400" dirty="0"/>
              <a:t> Наталії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2 години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2008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ГЛ21-22/173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364087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Судомі Валентині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2 години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88750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ГЛ21-22/174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4952706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Тарасюк Ларисі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4 години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1700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ГЛ21-22/175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5204823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Тендицькій</a:t>
            </a:r>
            <a:r>
              <a:rPr lang="uk-UA" sz="4400" dirty="0"/>
              <a:t> Олені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8 годин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1860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ГЛ21-22/176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5017596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Тимофієнко</a:t>
            </a:r>
            <a:r>
              <a:rPr lang="uk-UA" sz="4400" dirty="0"/>
              <a:t> Наталії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12 годин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85096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ГЛ21-22/177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13085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Тимчуку</a:t>
            </a:r>
            <a:r>
              <a:rPr lang="uk-UA" sz="4400" dirty="0"/>
              <a:t> Володимиру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2 години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1540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ГЛ21-22/178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4193601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Федорович Галині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10 годин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1860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ГЛ21-22/179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92358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/>
              <a:t>Максим</a:t>
            </a:r>
            <a:r>
              <a:rPr lang="en-US" sz="4800" dirty="0"/>
              <a:t>’</a:t>
            </a:r>
            <a:r>
              <a:rPr lang="uk-UA" sz="4800" dirty="0"/>
              <a:t>як Софії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10 годин 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9555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ГЛ21-22/108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332366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Федунець</a:t>
            </a:r>
            <a:r>
              <a:rPr lang="uk-UA" sz="4400" dirty="0"/>
              <a:t> Надії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2 години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9074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ГЛ21-22/180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952488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Флешар</a:t>
            </a:r>
            <a:r>
              <a:rPr lang="uk-UA" sz="4400" dirty="0"/>
              <a:t> Олександрі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6 годин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105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ГЛ21-22/181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9205165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Фляк</a:t>
            </a:r>
            <a:r>
              <a:rPr lang="uk-UA" sz="4400" dirty="0"/>
              <a:t> Наталії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14 годин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731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ГЛ21-22/182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647190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Форманюк</a:t>
            </a:r>
            <a:r>
              <a:rPr lang="uk-UA" sz="4400" dirty="0"/>
              <a:t> Зоряні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2 години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8753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ГЛ21-22/183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0013499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Франківській Наталії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4 години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7150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ГЛ21-22/184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9198446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Фурман Ганні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10 годин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9074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ГЛ21-22/185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5722505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Ходяковій</a:t>
            </a:r>
            <a:r>
              <a:rPr lang="uk-UA" sz="4400" dirty="0"/>
              <a:t> Тетяні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8 годин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923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ГЛ21-22/186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0069209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Цимбалюк Ірині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2 години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1540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ГЛ21-22/187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5714412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Цідило Ользі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7 годин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8914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ГЛ21-22/188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4037294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Чирській</a:t>
            </a:r>
            <a:r>
              <a:rPr lang="uk-UA" sz="4400" dirty="0"/>
              <a:t> Наталії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14 годин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923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ГЛ21-22/189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3553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/>
              <a:t>Малюзі</a:t>
            </a:r>
            <a:r>
              <a:rPr lang="uk-UA" sz="4800" dirty="0"/>
              <a:t> Людмилі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2 години 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9394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ГЛ21-22/109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941323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Чіпак</a:t>
            </a:r>
            <a:r>
              <a:rPr lang="uk-UA" sz="4400" dirty="0"/>
              <a:t> Юлії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13 годин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9394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ГЛ21-22/190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7545802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Човніцькій</a:t>
            </a:r>
            <a:r>
              <a:rPr lang="uk-UA" sz="4400" dirty="0"/>
              <a:t> Ірині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8 годин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1379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ГЛ21-22/191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8766336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Шимківу</a:t>
            </a:r>
            <a:r>
              <a:rPr lang="uk-UA" sz="4400" dirty="0"/>
              <a:t> Дмитру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2 години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7631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ГЛ21-22/192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9936799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Шуст Галині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15 годин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9074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ГЛ21-22/193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2066531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Щербатій Ірині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2 години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7471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ГЛ21-22/194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8537212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Южин</a:t>
            </a:r>
            <a:r>
              <a:rPr lang="uk-UA" sz="4400" dirty="0"/>
              <a:t> Наталії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7 годин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9394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ГЛ21-22/195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467471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Юрин Світлані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4 години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9555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ГЛ21-22/196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1650364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Якубишиній</a:t>
            </a:r>
            <a:r>
              <a:rPr lang="uk-UA" sz="4400" dirty="0"/>
              <a:t> Галині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16 годин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1860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ГЛ21-22/197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866517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Ярмолик</a:t>
            </a:r>
            <a:r>
              <a:rPr lang="uk-UA" sz="4400" dirty="0"/>
              <a:t> Оксані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8 годин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923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ГЛ21-22/198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177951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Ярославській Вірі 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2 години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9555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ГЛ21-22/199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5721743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566</TotalTime>
  <Words>5759</Words>
  <Application>Microsoft Office PowerPoint</Application>
  <PresentationFormat>Довільний</PresentationFormat>
  <Paragraphs>1818</Paragraphs>
  <Slides>101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101</vt:i4>
      </vt:variant>
    </vt:vector>
  </HeadingPairs>
  <TitlesOfParts>
    <vt:vector size="105" baseType="lpstr">
      <vt:lpstr>Arial</vt:lpstr>
      <vt:lpstr>Calibri</vt:lpstr>
      <vt:lpstr>Impact</vt:lpstr>
      <vt:lpstr>1_Тема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Гість</dc:creator>
  <cp:lastModifiedBy>user</cp:lastModifiedBy>
  <cp:revision>26</cp:revision>
  <dcterms:created xsi:type="dcterms:W3CDTF">2022-05-27T11:52:41Z</dcterms:created>
  <dcterms:modified xsi:type="dcterms:W3CDTF">2023-04-05T17:14:51Z</dcterms:modified>
</cp:coreProperties>
</file>