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5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335" r:id="rId75"/>
    <p:sldId id="336" r:id="rId76"/>
    <p:sldId id="337" r:id="rId77"/>
    <p:sldId id="338" r:id="rId78"/>
    <p:sldId id="339" r:id="rId79"/>
    <p:sldId id="340" r:id="rId80"/>
    <p:sldId id="341" r:id="rId81"/>
    <p:sldId id="342" r:id="rId82"/>
    <p:sldId id="343" r:id="rId83"/>
    <p:sldId id="344" r:id="rId84"/>
    <p:sldId id="345" r:id="rId85"/>
    <p:sldId id="346" r:id="rId86"/>
    <p:sldId id="347" r:id="rId87"/>
    <p:sldId id="348" r:id="rId88"/>
    <p:sldId id="349" r:id="rId89"/>
    <p:sldId id="350" r:id="rId9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рисунк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59E6-847B-4937-8C3D-49CDB5BA4EF3}" type="datetimeFigureOut">
              <a:rPr lang="uk-UA" smtClean="0"/>
              <a:pPr/>
              <a:t>28.05.2025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№25-01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284954" y="2391945"/>
            <a:ext cx="38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 err="1">
                <a:effectLst/>
              </a:rPr>
              <a:t>Кунцьо</a:t>
            </a:r>
            <a:r>
              <a:rPr lang="uk-UA" sz="3200" b="0" i="0" dirty="0">
                <a:effectLst/>
              </a:rPr>
              <a:t> Надія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25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№25-10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>
                <a:effectLst/>
              </a:rPr>
              <a:t>Мужилівська Ольга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43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№25-11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 err="1">
                <a:effectLst/>
              </a:rPr>
              <a:t>Якубишина</a:t>
            </a:r>
            <a:r>
              <a:rPr lang="uk-UA" sz="3200" b="0" i="0" dirty="0">
                <a:effectLst/>
              </a:rPr>
              <a:t> Галина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41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№25-12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>
                <a:effectLst/>
              </a:rPr>
              <a:t>Сватенко Вікторія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383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№25-13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195736" y="2401759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>
                <a:effectLst/>
              </a:rPr>
              <a:t>Дідух Наталія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457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№25-14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i="0" dirty="0">
                <a:effectLst/>
              </a:rPr>
              <a:t>Халіман Марія</a:t>
            </a:r>
            <a:endParaRPr lang="uk-UA" sz="3200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14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№25-15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>
                <a:effectLst/>
              </a:rPr>
              <a:t>Жук Тетяна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47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№25-16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асвідчує,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>
                <a:effectLst/>
              </a:rPr>
              <a:t>Киянчук Ольга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25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№25-17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Стецик</a:t>
            </a:r>
            <a:r>
              <a:rPr lang="uk-UA" sz="3200" b="0" i="0" dirty="0">
                <a:effectLst/>
              </a:rPr>
              <a:t> Наталія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885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№25-18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Михайлишин</a:t>
            </a:r>
            <a:r>
              <a:rPr lang="uk-UA" sz="3200" b="0" i="0" dirty="0">
                <a:effectLst/>
              </a:rPr>
              <a:t> Ніна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02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№25-19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Вербовецька</a:t>
            </a:r>
            <a:r>
              <a:rPr lang="uk-UA" sz="3200" b="0" i="0" dirty="0">
                <a:effectLst/>
              </a:rPr>
              <a:t> Ганна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74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№25-02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284954" y="2391945"/>
            <a:ext cx="38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>
                <a:effectLst/>
              </a:rPr>
              <a:t>Колодій Алла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59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№25-20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Флешар</a:t>
            </a:r>
            <a:r>
              <a:rPr lang="uk-UA" sz="3200" b="0" i="0" dirty="0">
                <a:effectLst/>
              </a:rPr>
              <a:t> Олександра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38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№25-21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>
                <a:effectLst/>
              </a:rPr>
              <a:t>Лотоцька Ольга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4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№25-22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Грабас</a:t>
            </a:r>
            <a:r>
              <a:rPr lang="uk-UA" sz="3200" b="0" i="0" dirty="0">
                <a:effectLst/>
              </a:rPr>
              <a:t> Наталія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697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№25-23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>
                <a:effectLst/>
              </a:rPr>
              <a:t>Рачинська Галина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75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№25-24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Китинська</a:t>
            </a:r>
            <a:r>
              <a:rPr lang="uk-UA" sz="3200" b="0" i="0" dirty="0">
                <a:effectLst/>
              </a:rPr>
              <a:t> Катерина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26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№25-25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>
                <a:effectLst/>
              </a:rPr>
              <a:t>Куземко Наталія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86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№25-26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Кольба</a:t>
            </a:r>
            <a:r>
              <a:rPr lang="uk-UA" sz="3200" b="0" i="0" dirty="0">
                <a:effectLst/>
              </a:rPr>
              <a:t> Валентина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95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№25-27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>
                <a:effectLst/>
              </a:rPr>
              <a:t>Береза Людмила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597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№25-28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Луканюк</a:t>
            </a:r>
            <a:r>
              <a:rPr lang="uk-UA" sz="3200" b="0" i="0" dirty="0">
                <a:effectLst/>
              </a:rPr>
              <a:t> Марія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4926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№25-29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>
                <a:effectLst/>
              </a:rPr>
              <a:t>Левицька Тетяна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42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№25-03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284954" y="2391945"/>
            <a:ext cx="38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 err="1">
                <a:effectLst/>
              </a:rPr>
              <a:t>Чіпак</a:t>
            </a:r>
            <a:r>
              <a:rPr lang="uk-UA" sz="3200" b="0" i="0" dirty="0">
                <a:effectLst/>
              </a:rPr>
              <a:t> Юлія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013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№25-30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Копчук</a:t>
            </a:r>
            <a:r>
              <a:rPr lang="uk-UA" sz="3200" b="0" i="0" dirty="0">
                <a:effectLst/>
              </a:rPr>
              <a:t> Оксана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85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№25-31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Огороднік</a:t>
            </a:r>
            <a:r>
              <a:rPr lang="uk-UA" sz="3200" b="0" i="0" dirty="0">
                <a:effectLst/>
              </a:rPr>
              <a:t> Руслана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155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№25-32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Копитко</a:t>
            </a:r>
            <a:r>
              <a:rPr lang="uk-UA" sz="3200" b="0" i="0" dirty="0">
                <a:effectLst/>
              </a:rPr>
              <a:t> Віта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16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№25-33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>
                <a:effectLst/>
              </a:rPr>
              <a:t>Лучко Олександра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201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№25-34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0" i="0" dirty="0" err="1">
                <a:effectLst/>
              </a:rPr>
              <a:t>Южин</a:t>
            </a:r>
            <a:r>
              <a:rPr lang="uk-UA" sz="3200" b="0" i="0" dirty="0">
                <a:effectLst/>
              </a:rPr>
              <a:t> Наталія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266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25-35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Франківська Наталія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2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25-36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Вороняк</a:t>
            </a:r>
            <a:r>
              <a:rPr lang="uk-UA" sz="3200" dirty="0"/>
              <a:t> Тетяна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5136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25-37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Михалків Христина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951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25-38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Похила Лілія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027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25-39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Васютинська</a:t>
            </a:r>
            <a:r>
              <a:rPr lang="uk-UA" sz="3200" dirty="0"/>
              <a:t> Ольга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60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№25-04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284954" y="2391945"/>
            <a:ext cx="38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>
                <a:effectLst/>
              </a:rPr>
              <a:t>Підручняк Ольга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580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25-40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Волинець Галина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568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25-41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Басіста</a:t>
            </a:r>
            <a:r>
              <a:rPr lang="uk-UA" sz="3200" dirty="0"/>
              <a:t> Ольга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499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25-42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Кадило Людмила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119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25-43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</a:t>
            </a: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Антонів Юлія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4777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25-44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Перейма</a:t>
            </a:r>
            <a:r>
              <a:rPr lang="uk-UA" sz="3200" dirty="0"/>
              <a:t> Людмила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642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25-45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 годин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Парацій</a:t>
            </a:r>
            <a:r>
              <a:rPr lang="uk-UA" sz="3200" dirty="0"/>
              <a:t> Лілія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782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25-46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 годин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Федунець</a:t>
            </a:r>
            <a:r>
              <a:rPr lang="uk-UA" sz="3200" dirty="0"/>
              <a:t> Надія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35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25-47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 годин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Пиріг Ольга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18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25-48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Дідук</a:t>
            </a:r>
            <a:r>
              <a:rPr lang="uk-UA" sz="3200" dirty="0"/>
              <a:t> Галина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678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25-49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Вовкун Світлана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46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№25-05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284954" y="2391945"/>
            <a:ext cx="38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0" dirty="0" err="1">
                <a:effectLst/>
              </a:rPr>
              <a:t>Форманюк</a:t>
            </a:r>
            <a:r>
              <a:rPr lang="uk-UA" sz="3200" b="1" i="0" dirty="0">
                <a:effectLst/>
              </a:rPr>
              <a:t> Зоряна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878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25-50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Лилик</a:t>
            </a:r>
            <a:r>
              <a:rPr lang="uk-UA" sz="3200" dirty="0"/>
              <a:t> Ірина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260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25-51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Кашенець</a:t>
            </a:r>
            <a:r>
              <a:rPr lang="uk-UA" sz="3200" dirty="0"/>
              <a:t> Ірина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627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25-52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Василенко Ліля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017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25-53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Песоцька</a:t>
            </a:r>
            <a:r>
              <a:rPr lang="uk-UA" sz="3200" dirty="0"/>
              <a:t> Ольга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270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25-54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Сольник</a:t>
            </a:r>
            <a:r>
              <a:rPr lang="uk-UA" sz="3200" dirty="0"/>
              <a:t> Наталія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518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25-55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Бетлей</a:t>
            </a:r>
            <a:r>
              <a:rPr lang="uk-UA" sz="3200" dirty="0"/>
              <a:t> Оксана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914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25-56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Боднаренко</a:t>
            </a:r>
            <a:r>
              <a:rPr lang="uk-UA" sz="3200" dirty="0"/>
              <a:t> Анастасія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3255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25-57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Руда Уляна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50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25-58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Семенова Ганна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059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25-59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Балящук </a:t>
            </a:r>
            <a:r>
              <a:rPr lang="uk-UA" sz="3200" dirty="0" smtClean="0"/>
              <a:t>Марія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63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№25-06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284954" y="2391945"/>
            <a:ext cx="38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 err="1">
                <a:effectLst/>
              </a:rPr>
              <a:t>Загазей</a:t>
            </a:r>
            <a:r>
              <a:rPr lang="uk-UA" sz="3200" b="0" i="0" dirty="0">
                <a:effectLst/>
              </a:rPr>
              <a:t> Оксана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924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25-60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Синьовська</a:t>
            </a:r>
            <a:r>
              <a:rPr lang="uk-UA" sz="3200" dirty="0"/>
              <a:t> Марія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7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25-61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Синьовська</a:t>
            </a:r>
            <a:r>
              <a:rPr lang="uk-UA" sz="3200" dirty="0"/>
              <a:t> Марія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654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25-62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Комащук</a:t>
            </a:r>
            <a:r>
              <a:rPr lang="uk-UA" sz="3200" dirty="0"/>
              <a:t> Марія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731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25-63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Мудеревич</a:t>
            </a:r>
            <a:r>
              <a:rPr lang="uk-UA" sz="3200" dirty="0"/>
              <a:t> Лілія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9957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25-64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Пилипчук Світлана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083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25-65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Гурська</a:t>
            </a:r>
            <a:r>
              <a:rPr lang="uk-UA" sz="3200" dirty="0"/>
              <a:t> Наталія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1579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25-66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Бутрин</a:t>
            </a:r>
            <a:r>
              <a:rPr lang="uk-UA" sz="3200" dirty="0"/>
              <a:t> Галина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187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25-67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Ходякова</a:t>
            </a:r>
            <a:r>
              <a:rPr lang="uk-UA" sz="3200" dirty="0"/>
              <a:t> Тетяна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7232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25-68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/>
              <a:t>Мельничук Оксана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05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25-69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Назарко </a:t>
            </a:r>
            <a:r>
              <a:rPr lang="uk-UA" sz="3200" dirty="0" smtClean="0"/>
              <a:t>Надія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432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№25-07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284954" y="2391945"/>
            <a:ext cx="38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 err="1">
                <a:effectLst/>
              </a:rPr>
              <a:t>Заруба</a:t>
            </a:r>
            <a:r>
              <a:rPr lang="uk-UA" sz="3200" b="0" i="0" dirty="0">
                <a:effectLst/>
              </a:rPr>
              <a:t> Василина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991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25-70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Кучерук</a:t>
            </a:r>
            <a:r>
              <a:rPr lang="uk-UA" sz="3200" dirty="0"/>
              <a:t> Світлана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687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25-71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Гусак </a:t>
            </a:r>
            <a:r>
              <a:rPr lang="uk-UA" sz="3200" dirty="0" smtClean="0"/>
              <a:t>Лілія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85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25-72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Марункевич</a:t>
            </a:r>
            <a:r>
              <a:rPr lang="uk-UA" sz="3200" dirty="0"/>
              <a:t> Наталія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0336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25-73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Сеник Любов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924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25-74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Чернецька Олена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267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25-75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Подедворна</a:t>
            </a:r>
            <a:r>
              <a:rPr lang="uk-UA" sz="3200" dirty="0"/>
              <a:t> Ірина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2349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25-76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годин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Каськів</a:t>
            </a:r>
            <a:r>
              <a:rPr lang="uk-UA" sz="3200" dirty="0"/>
              <a:t> Оксана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7398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25-77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Подедворна</a:t>
            </a:r>
            <a:r>
              <a:rPr lang="uk-UA" sz="3200" dirty="0"/>
              <a:t> Ірина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558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25-78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Грицьків Ірина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4226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25-79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Співак Галина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7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№25-08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284954" y="2391945"/>
            <a:ext cx="38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 err="1">
                <a:effectLst/>
              </a:rPr>
              <a:t>Канак</a:t>
            </a:r>
            <a:r>
              <a:rPr lang="uk-UA" sz="3200" b="0" i="0" dirty="0">
                <a:effectLst/>
              </a:rPr>
              <a:t> Валентина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1443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25-80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Шуст Галина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3017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25-81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 годин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Простакова</a:t>
            </a:r>
            <a:r>
              <a:rPr lang="uk-UA" sz="3200" dirty="0"/>
              <a:t> Наталія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7083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25-82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 годин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Фік</a:t>
            </a:r>
            <a:r>
              <a:rPr lang="uk-UA" sz="3200" dirty="0"/>
              <a:t> Мар’яна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9931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25-83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  годин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Галенда</a:t>
            </a:r>
            <a:r>
              <a:rPr lang="uk-UA" sz="3200" dirty="0"/>
              <a:t> Галина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231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25-84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Бережинська</a:t>
            </a:r>
            <a:r>
              <a:rPr lang="uk-UA" sz="3200" dirty="0"/>
              <a:t> Антоніна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572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25-85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Іордан</a:t>
            </a:r>
            <a:r>
              <a:rPr lang="uk-UA" sz="3200" dirty="0"/>
              <a:t> Леся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7316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25-86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err="1"/>
              <a:t>Намака</a:t>
            </a:r>
            <a:r>
              <a:rPr lang="uk-UA" sz="3200" dirty="0"/>
              <a:t> Наталія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873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25-87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Когут </a:t>
            </a:r>
            <a:r>
              <a:rPr lang="uk-UA" sz="3200" dirty="0" smtClean="0"/>
              <a:t>Валентина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4111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25-88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годин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Гарасим Юлія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19397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25-89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uk-UA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години</a:t>
            </a:r>
            <a:endParaRPr lang="uk-UA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1475656" y="2391945"/>
            <a:ext cx="4654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Мельничук Лілія</a:t>
            </a:r>
            <a:endParaRPr lang="uk-UA" sz="3200" b="1" i="1" dirty="0">
              <a:latin typeface="Impact" panose="020B0806030902050204" pitchFamily="34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58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Зображення, що містить текст, знімок екрана, графічний дизайн, Графіка&#10;&#10;Автоматично згенерований опис">
            <a:extLst>
              <a:ext uri="{FF2B5EF4-FFF2-40B4-BE49-F238E27FC236}">
                <a16:creationId xmlns="" xmlns:a16="http://schemas.microsoft.com/office/drawing/2014/main" id="{F113C548-578D-97B0-7BA3-5C3F67F3E3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9" t="-5616" r="79725" b="-8733"/>
          <a:stretch/>
        </p:blipFill>
        <p:spPr>
          <a:xfrm>
            <a:off x="1199333" y="177790"/>
            <a:ext cx="1119535" cy="1008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A7645F7-58F6-BE88-737F-27F4262B3B7E}"/>
              </a:ext>
            </a:extLst>
          </p:cNvPr>
          <p:cNvSpPr txBox="1"/>
          <p:nvPr/>
        </p:nvSpPr>
        <p:spPr>
          <a:xfrm>
            <a:off x="2195736" y="250870"/>
            <a:ext cx="34563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E3ACFAE-648C-F74F-D131-F9D9DB2B3AAD}"/>
              </a:ext>
            </a:extLst>
          </p:cNvPr>
          <p:cNvSpPr txBox="1"/>
          <p:nvPr/>
        </p:nvSpPr>
        <p:spPr>
          <a:xfrm>
            <a:off x="1322198" y="1371499"/>
            <a:ext cx="45968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СЕРТИФІКАТ </a:t>
            </a:r>
            <a:r>
              <a:rPr lang="uk-UA" sz="24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ГЛ</a:t>
            </a: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№25-09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F195E58-4A83-739D-7C1A-739A28D518C9}"/>
              </a:ext>
            </a:extLst>
          </p:cNvPr>
          <p:cNvSpPr txBox="1"/>
          <p:nvPr/>
        </p:nvSpPr>
        <p:spPr>
          <a:xfrm>
            <a:off x="397442" y="5503970"/>
            <a:ext cx="243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Директор центру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4E3C0CF-2607-701A-E3E3-9B3BE65EDC2F}"/>
              </a:ext>
            </a:extLst>
          </p:cNvPr>
          <p:cNvSpPr txBox="1"/>
          <p:nvPr/>
        </p:nvSpPr>
        <p:spPr>
          <a:xfrm>
            <a:off x="4026909" y="5491211"/>
            <a:ext cx="28620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Галина ЛИТВИНЮК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16DEFA9-4202-FEA5-1C39-19EF4ACE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753"/>
          <a:stretch/>
        </p:blipFill>
        <p:spPr>
          <a:xfrm>
            <a:off x="6588224" y="0"/>
            <a:ext cx="2555776" cy="68580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F5643CAA-5274-858B-1BC9-516C5BC44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960" y="6298566"/>
            <a:ext cx="5184899" cy="381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616B1B-F785-1DA5-C30B-5E731F9880C3}"/>
              </a:ext>
            </a:extLst>
          </p:cNvPr>
          <p:cNvSpPr txBox="1"/>
          <p:nvPr/>
        </p:nvSpPr>
        <p:spPr>
          <a:xfrm>
            <a:off x="188128" y="1937974"/>
            <a:ext cx="6597864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асвідчує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, що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600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брала участь у </a:t>
            </a: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ПрофМайстерках у межах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професійного маршруту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ФОРМУВАННЯ АКАДЕМІЧНИХ</a:t>
            </a:r>
            <a:r>
              <a:rPr lang="ru-RU" b="1" i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ru-RU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ЛІЦЕЇВ В УМОВАХ НУШ</a:t>
            </a:r>
            <a:endParaRPr kumimoji="0" lang="uk-UA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4B88D39-4EBA-1472-1D5F-1E60BAB95203}"/>
              </a:ext>
            </a:extLst>
          </p:cNvPr>
          <p:cNvSpPr txBox="1"/>
          <p:nvPr/>
        </p:nvSpPr>
        <p:spPr>
          <a:xfrm>
            <a:off x="2086996" y="4453402"/>
            <a:ext cx="3067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26-27 </a:t>
            </a:r>
            <a:r>
              <a:rPr kumimoji="0" lang="uk-UA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березня 2025 року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AA55819-9349-3D47-E1DF-41D490BFCF7D}"/>
              </a:ext>
            </a:extLst>
          </p:cNvPr>
          <p:cNvSpPr txBox="1"/>
          <p:nvPr/>
        </p:nvSpPr>
        <p:spPr>
          <a:xfrm>
            <a:off x="2881308" y="4042900"/>
            <a:ext cx="1274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kumimoji="0" lang="uk-U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 години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9BBDA4A-2841-B656-CCAD-506FE9E5D44E}"/>
              </a:ext>
            </a:extLst>
          </p:cNvPr>
          <p:cNvSpPr txBox="1"/>
          <p:nvPr/>
        </p:nvSpPr>
        <p:spPr>
          <a:xfrm>
            <a:off x="2284954" y="2391945"/>
            <a:ext cx="3845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0" i="0" dirty="0">
                <a:effectLst/>
              </a:rPr>
              <a:t>Гандзій Наталія</a:t>
            </a:r>
            <a:endParaRPr lang="uk-UA" sz="3200" b="1" i="1" dirty="0"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AF03F0B-085B-BB74-22DB-A61FE9A5DB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422" y="5253621"/>
            <a:ext cx="1438781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765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3738</Words>
  <Application>Microsoft Office PowerPoint</Application>
  <PresentationFormat>Экран (4:3)</PresentationFormat>
  <Paragraphs>1157</Paragraphs>
  <Slides>89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4" baseType="lpstr">
      <vt:lpstr>Arial</vt:lpstr>
      <vt:lpstr>Calibri</vt:lpstr>
      <vt:lpstr>Cambria</vt:lpstr>
      <vt:lpstr>Impact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vip-fast</cp:lastModifiedBy>
  <cp:revision>26</cp:revision>
  <cp:lastPrinted>2025-04-03T06:34:38Z</cp:lastPrinted>
  <dcterms:created xsi:type="dcterms:W3CDTF">2025-03-26T12:32:31Z</dcterms:created>
  <dcterms:modified xsi:type="dcterms:W3CDTF">2025-05-28T12:50:08Z</dcterms:modified>
</cp:coreProperties>
</file>