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4" r:id="rId3"/>
    <p:sldId id="268" r:id="rId4"/>
    <p:sldId id="267" r:id="rId5"/>
    <p:sldId id="266" r:id="rId6"/>
    <p:sldId id="269" r:id="rId7"/>
    <p:sldId id="271" r:id="rId8"/>
    <p:sldId id="27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430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0290F-38DE-4F2E-B0F7-08F780FE99FF}" type="datetimeFigureOut">
              <a:rPr lang="uk-UA" smtClean="0"/>
              <a:t>28.03.2018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297B6-8112-4FDF-8C67-94D6899F941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26732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77E79-1698-4443-A107-15DB43748543}" type="datetimeFigureOut">
              <a:rPr lang="uk-UA" smtClean="0"/>
              <a:t>28.03.2018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331827-B52E-4138-8CDB-CAF5DFC2D64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4676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hyperlink" Target="http://softpick2.com/376-powerpoint-theme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334" y="0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 rot="16200000">
            <a:off x="-2090186" y="2239423"/>
            <a:ext cx="63448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6000" b="1" dirty="0">
                <a:latin typeface="Century Gothic" panose="020B0502020202020204" pitchFamily="34" charset="0"/>
              </a:rPr>
              <a:t>Мистецтво </a:t>
            </a:r>
            <a:r>
              <a:rPr lang="uk-UA" sz="6000" b="1" dirty="0" smtClean="0">
                <a:latin typeface="Century Gothic" panose="020B0502020202020204" pitchFamily="34" charset="0"/>
              </a:rPr>
              <a:t>презентації</a:t>
            </a:r>
            <a:endParaRPr lang="uk-UA" sz="6000" b="1" dirty="0">
              <a:latin typeface="Century Gothic" panose="020B0502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39952" y="6479758"/>
            <a:ext cx="489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Нападій</a:t>
            </a:r>
            <a:r>
              <a:rPr lang="uk-UA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Т.С., методист ТКМЦ НОІМ</a:t>
            </a:r>
            <a:endParaRPr lang="uk-UA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2726" y="116632"/>
            <a:ext cx="208301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ln>
                  <a:solidFill>
                    <a:schemeClr val="bg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28 БЕРЕЗНЯ</a:t>
            </a:r>
          </a:p>
          <a:p>
            <a:pPr algn="ctr"/>
            <a:r>
              <a:rPr lang="uk-UA" sz="4800" b="1" dirty="0" smtClean="0">
                <a:ln>
                  <a:solidFill>
                    <a:schemeClr val="bg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2018</a:t>
            </a:r>
            <a:endParaRPr lang="uk-UA" sz="4800" b="1" dirty="0">
              <a:ln>
                <a:solidFill>
                  <a:schemeClr val="bg1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1255405"/>
            <a:ext cx="2316334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583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74"/>
          <a:stretch/>
        </p:blipFill>
        <p:spPr bwMode="auto">
          <a:xfrm>
            <a:off x="0" y="0"/>
            <a:ext cx="9174334" cy="31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11960" y="6567155"/>
            <a:ext cx="48965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000" dirty="0" err="1" smtClean="0">
                <a:latin typeface="Century Gothic" panose="020B0502020202020204" pitchFamily="34" charset="0"/>
              </a:rPr>
              <a:t>Нападій</a:t>
            </a:r>
            <a:r>
              <a:rPr lang="uk-UA" sz="1000" dirty="0" smtClean="0">
                <a:latin typeface="Century Gothic" panose="020B0502020202020204" pitchFamily="34" charset="0"/>
              </a:rPr>
              <a:t> Т.С., методист ТКМЦ НОІМ</a:t>
            </a:r>
            <a:endParaRPr lang="uk-UA" sz="1000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531" y="-27384"/>
            <a:ext cx="23246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Мистецтво презентації</a:t>
            </a:r>
          </a:p>
        </p:txBody>
      </p:sp>
      <p:sp>
        <p:nvSpPr>
          <p:cNvPr id="7" name="AutoShape 2" descr="Картинки по запросу текст икон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1559533" y="2897137"/>
            <a:ext cx="70812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>
                <a:latin typeface="Century Gothic" panose="020B0502020202020204" pitchFamily="34" charset="0"/>
              </a:rPr>
              <a:t>ЗАГАЛЬНИЙ ДИЗАЙН</a:t>
            </a:r>
            <a:endParaRPr lang="uk-UA" sz="4000" b="1" dirty="0">
              <a:latin typeface="Century Gothic" panose="020B0502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51520" y="3796581"/>
            <a:ext cx="5040559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8198" name="Picture 6" descr="Картинки по запросу птичка икон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349" y="697435"/>
            <a:ext cx="258676" cy="25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349" y="1196752"/>
            <a:ext cx="258763" cy="25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6" descr="Картинки по запросу птичка икон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349" y="1772816"/>
            <a:ext cx="258676" cy="25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Картинки по запросу птичка икон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522" y="2348880"/>
            <a:ext cx="258676" cy="25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 rot="16200000">
            <a:off x="534218" y="1347907"/>
            <a:ext cx="234854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ПРАВИЛА</a:t>
            </a:r>
            <a:endParaRPr lang="uk-UA" sz="3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52206" y="616135"/>
            <a:ext cx="64682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Century Gothic" panose="020B0502020202020204" pitchFamily="34" charset="0"/>
              </a:rPr>
              <a:t>Виберіть фон, який буде приємний оку</a:t>
            </a:r>
          </a:p>
          <a:p>
            <a:endParaRPr lang="uk-UA" dirty="0" smtClean="0">
              <a:latin typeface="Century Gothic" panose="020B0502020202020204" pitchFamily="34" charset="0"/>
            </a:endParaRPr>
          </a:p>
          <a:p>
            <a:r>
              <a:rPr lang="uk-UA" dirty="0" smtClean="0">
                <a:latin typeface="Century Gothic" panose="020B0502020202020204" pitchFamily="34" charset="0"/>
              </a:rPr>
              <a:t>Використовуйте не більше 3 основних кольорів</a:t>
            </a:r>
          </a:p>
          <a:p>
            <a:endParaRPr lang="uk-UA" dirty="0" smtClean="0">
              <a:latin typeface="Century Gothic" panose="020B0502020202020204" pitchFamily="34" charset="0"/>
            </a:endParaRPr>
          </a:p>
          <a:p>
            <a:r>
              <a:rPr lang="uk-UA" dirty="0" smtClean="0">
                <a:latin typeface="Century Gothic" panose="020B0502020202020204" pitchFamily="34" charset="0"/>
              </a:rPr>
              <a:t>Наповнюйте презентацію малюнками, ілюстраціями</a:t>
            </a:r>
          </a:p>
          <a:p>
            <a:endParaRPr lang="uk-UA" dirty="0" smtClean="0">
              <a:latin typeface="Century Gothic" panose="020B0502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96301"/>
            <a:ext cx="1901483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39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352206" y="2278613"/>
            <a:ext cx="61082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Шрифт </a:t>
            </a:r>
            <a:r>
              <a:rPr lang="ru-RU" dirty="0" err="1">
                <a:latin typeface="Century Gothic" panose="020B0502020202020204" pitchFamily="34" charset="0"/>
              </a:rPr>
              <a:t>слів</a:t>
            </a:r>
            <a:r>
              <a:rPr lang="ru-RU" dirty="0">
                <a:latin typeface="Century Gothic" panose="020B0502020202020204" pitchFamily="34" charset="0"/>
              </a:rPr>
              <a:t> повинен бути </a:t>
            </a:r>
            <a:r>
              <a:rPr lang="ru-RU" dirty="0" err="1">
                <a:latin typeface="Century Gothic" panose="020B0502020202020204" pitchFamily="34" charset="0"/>
              </a:rPr>
              <a:t>достатньо</a:t>
            </a:r>
            <a:r>
              <a:rPr lang="ru-RU" dirty="0">
                <a:latin typeface="Century Gothic" panose="020B0502020202020204" pitchFamily="34" charset="0"/>
              </a:rPr>
              <a:t> великим</a:t>
            </a:r>
          </a:p>
          <a:p>
            <a:endParaRPr lang="ru-RU" dirty="0">
              <a:latin typeface="Century Gothic" panose="020B0502020202020204" pitchFamily="34" charset="0"/>
            </a:endParaRPr>
          </a:p>
        </p:txBody>
      </p:sp>
      <p:pic>
        <p:nvPicPr>
          <p:cNvPr id="8206" name="Picture 14" descr="Картинки по запросу таймес нев роман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72" y="4683508"/>
            <a:ext cx="3228522" cy="140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Похожее изображение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3491880" y="4334358"/>
            <a:ext cx="2749839" cy="1875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070150" y="3915907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Century Gothic" panose="020B0502020202020204" pitchFamily="34" charset="0"/>
              </a:rPr>
              <a:t>ШРИФТ</a:t>
            </a:r>
            <a:endParaRPr lang="uk-UA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104391" y="6237312"/>
            <a:ext cx="608792" cy="48006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Прямоугольник 29"/>
          <p:cNvSpPr/>
          <p:nvPr/>
        </p:nvSpPr>
        <p:spPr>
          <a:xfrm>
            <a:off x="4177760" y="6215129"/>
            <a:ext cx="608792" cy="48006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1" name="Picture 2" descr="Картинки по запросу презентація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01"/>
          <a:stretch/>
        </p:blipFill>
        <p:spPr bwMode="auto">
          <a:xfrm>
            <a:off x="6002009" y="3796581"/>
            <a:ext cx="3034488" cy="268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Ð°ÑÑÐ¸Ð½ÐºÐ¸ Ð¿Ð¾ Ð·Ð°Ð¿ÑÐ¾ÑÑ Ð¿Ð»ÑÑ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903" y="6262926"/>
            <a:ext cx="368506" cy="36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53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74"/>
          <a:stretch/>
        </p:blipFill>
        <p:spPr bwMode="auto">
          <a:xfrm>
            <a:off x="0" y="0"/>
            <a:ext cx="9174334" cy="31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11960" y="6567155"/>
            <a:ext cx="48965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000" dirty="0" err="1" smtClean="0">
                <a:latin typeface="Century Gothic" panose="020B0502020202020204" pitchFamily="34" charset="0"/>
              </a:rPr>
              <a:t>Нападій</a:t>
            </a:r>
            <a:r>
              <a:rPr lang="uk-UA" sz="1000" dirty="0" smtClean="0">
                <a:latin typeface="Century Gothic" panose="020B0502020202020204" pitchFamily="34" charset="0"/>
              </a:rPr>
              <a:t> Т.С., методист ТКМЦ НОІМ</a:t>
            </a:r>
            <a:endParaRPr lang="uk-UA" sz="1000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531" y="-27384"/>
            <a:ext cx="23246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Мистецтво презентації</a:t>
            </a:r>
          </a:p>
        </p:txBody>
      </p:sp>
      <p:sp>
        <p:nvSpPr>
          <p:cNvPr id="7" name="AutoShape 2" descr="Картинки по запросу текст икон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23710"/>
            <a:ext cx="2304256" cy="2485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51456" y="2852936"/>
            <a:ext cx="70812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>
                <a:latin typeface="Century Gothic" panose="020B0502020202020204" pitchFamily="34" charset="0"/>
              </a:rPr>
              <a:t>ТЕКСТ ПРЕЗЕНТАЦІЇ / ПЛАН</a:t>
            </a:r>
            <a:endParaRPr lang="uk-UA" sz="4000" b="1" dirty="0">
              <a:latin typeface="Century Gothic" panose="020B0502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5574" y="3823711"/>
            <a:ext cx="513650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Century Gothic" panose="020B0502020202020204" pitchFamily="34" charset="0"/>
              </a:rPr>
              <a:t>В першу чергу подумайте, </a:t>
            </a:r>
            <a:r>
              <a:rPr lang="uk-UA" b="1" dirty="0" smtClean="0">
                <a:latin typeface="Century Gothic" panose="020B0502020202020204" pitchFamily="34" charset="0"/>
              </a:rPr>
              <a:t>чи є у вас написаний текст презентації</a:t>
            </a:r>
            <a:r>
              <a:rPr lang="uk-UA" dirty="0" smtClean="0">
                <a:latin typeface="Century Gothic" panose="020B0502020202020204" pitchFamily="34" charset="0"/>
              </a:rPr>
              <a:t> або ви збираєтесь розповідати без нього, створюючи його на ходу. </a:t>
            </a:r>
          </a:p>
          <a:p>
            <a:endParaRPr lang="uk-UA" dirty="0" smtClean="0">
              <a:latin typeface="Century Gothic" panose="020B0502020202020204" pitchFamily="34" charset="0"/>
            </a:endParaRPr>
          </a:p>
          <a:p>
            <a:r>
              <a:rPr lang="uk-UA" dirty="0" smtClean="0">
                <a:latin typeface="Century Gothic" panose="020B0502020202020204" pitchFamily="34" charset="0"/>
              </a:rPr>
              <a:t>В обох випадках вам потрібен буде </a:t>
            </a:r>
            <a:r>
              <a:rPr lang="uk-UA" b="1" dirty="0" smtClean="0">
                <a:latin typeface="Century Gothic" panose="020B0502020202020204" pitchFamily="34" charset="0"/>
              </a:rPr>
              <a:t>ПЛАН</a:t>
            </a:r>
            <a:r>
              <a:rPr lang="uk-UA" dirty="0" smtClean="0">
                <a:latin typeface="Century Gothic" panose="020B0502020202020204" pitchFamily="34" charset="0"/>
              </a:rPr>
              <a:t>. З допомогою нього буде простіше розповідати і створювати презентацію. Якщо у вас вже є текст, можна йти просто по ньому.</a:t>
            </a:r>
            <a:endParaRPr lang="uk-UA" dirty="0">
              <a:latin typeface="Century Gothic" panose="020B0502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51520" y="3796581"/>
            <a:ext cx="5040559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8198" name="Picture 6" descr="Картинки по запросу птичка икон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39" y="616135"/>
            <a:ext cx="258676" cy="25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39" y="1192199"/>
            <a:ext cx="258763" cy="25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6" descr="Картинки по запросу птичка икон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239" y="1768263"/>
            <a:ext cx="258676" cy="25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Картинки по запросу птичка икон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12" y="2403039"/>
            <a:ext cx="258676" cy="25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 rot="16200000">
            <a:off x="3618108" y="1281996"/>
            <a:ext cx="2348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ПОМИЛКИ</a:t>
            </a:r>
            <a:endParaRPr lang="uk-UA" sz="32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36096" y="534835"/>
            <a:ext cx="4164010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Century Gothic" panose="020B0502020202020204" pitchFamily="34" charset="0"/>
              </a:rPr>
              <a:t>В</a:t>
            </a:r>
            <a:r>
              <a:rPr lang="uk-UA" dirty="0" smtClean="0">
                <a:latin typeface="Century Gothic" panose="020B0502020202020204" pitchFamily="34" charset="0"/>
              </a:rPr>
              <a:t>елика кількість тексту</a:t>
            </a:r>
          </a:p>
          <a:p>
            <a:endParaRPr lang="uk-UA" dirty="0">
              <a:latin typeface="Century Gothic" panose="020B0502020202020204" pitchFamily="34" charset="0"/>
            </a:endParaRPr>
          </a:p>
          <a:p>
            <a:r>
              <a:rPr lang="uk-UA" dirty="0" smtClean="0">
                <a:latin typeface="Century Gothic" panose="020B0502020202020204" pitchFamily="34" charset="0"/>
              </a:rPr>
              <a:t>Фонове зображення</a:t>
            </a:r>
          </a:p>
          <a:p>
            <a:endParaRPr lang="uk-UA" sz="1600" dirty="0" smtClean="0">
              <a:latin typeface="Century Gothic" panose="020B0502020202020204" pitchFamily="34" charset="0"/>
            </a:endParaRPr>
          </a:p>
          <a:p>
            <a:endParaRPr lang="uk-UA" sz="700" dirty="0">
              <a:latin typeface="Century Gothic" panose="020B0502020202020204" pitchFamily="34" charset="0"/>
            </a:endParaRPr>
          </a:p>
          <a:p>
            <a:r>
              <a:rPr lang="uk-UA" dirty="0" smtClean="0">
                <a:latin typeface="Century Gothic" panose="020B0502020202020204" pitchFamily="34" charset="0"/>
              </a:rPr>
              <a:t>Читання тексту зі слайду</a:t>
            </a:r>
          </a:p>
          <a:p>
            <a:endParaRPr lang="uk-UA" sz="2400" dirty="0">
              <a:latin typeface="Century Gothic" panose="020B0502020202020204" pitchFamily="34" charset="0"/>
            </a:endParaRPr>
          </a:p>
          <a:p>
            <a:r>
              <a:rPr lang="uk-UA" dirty="0" smtClean="0">
                <a:latin typeface="Century Gothic" panose="020B0502020202020204" pitchFamily="34" charset="0"/>
              </a:rPr>
              <a:t>Дублювання</a:t>
            </a:r>
            <a:endParaRPr lang="uk-UA" dirty="0">
              <a:latin typeface="Century Gothic" panose="020B0502020202020204" pitchFamily="34" charset="0"/>
            </a:endParaRPr>
          </a:p>
        </p:txBody>
      </p:sp>
      <p:pic>
        <p:nvPicPr>
          <p:cNvPr id="21" name="Picture 2" descr="Картинки по запросу презентація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9"/>
          <a:stretch/>
        </p:blipFill>
        <p:spPr bwMode="auto">
          <a:xfrm>
            <a:off x="1823292" y="503461"/>
            <a:ext cx="2556285" cy="233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496301"/>
            <a:ext cx="1901483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39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2</a:t>
            </a:r>
            <a:endParaRPr lang="uk-UA" sz="239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53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74"/>
          <a:stretch/>
        </p:blipFill>
        <p:spPr bwMode="auto">
          <a:xfrm>
            <a:off x="0" y="0"/>
            <a:ext cx="9174334" cy="31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11960" y="6567155"/>
            <a:ext cx="48965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000" dirty="0" err="1" smtClean="0">
                <a:latin typeface="Century Gothic" panose="020B0502020202020204" pitchFamily="34" charset="0"/>
              </a:rPr>
              <a:t>Нападій</a:t>
            </a:r>
            <a:r>
              <a:rPr lang="uk-UA" sz="1000" dirty="0" smtClean="0">
                <a:latin typeface="Century Gothic" panose="020B0502020202020204" pitchFamily="34" charset="0"/>
              </a:rPr>
              <a:t> Т.С., методист ТКМЦ НОІМ</a:t>
            </a:r>
            <a:endParaRPr lang="uk-UA" sz="1000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531" y="-27384"/>
            <a:ext cx="23246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Мистецтво презентації</a:t>
            </a: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 bwMode="auto">
          <a:xfrm>
            <a:off x="4283968" y="3381790"/>
            <a:ext cx="4752528" cy="3138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01"/>
          <a:stretch/>
        </p:blipFill>
        <p:spPr bwMode="auto">
          <a:xfrm>
            <a:off x="66206" y="404664"/>
            <a:ext cx="457200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 descr="Картинки по запросу птичка икон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16134"/>
            <a:ext cx="431875" cy="4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436096" y="534835"/>
            <a:ext cx="33123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Century Gothic" panose="020B0502020202020204" pitchFamily="34" charset="0"/>
              </a:rPr>
              <a:t>Вставте під текст прозорий білий фон</a:t>
            </a:r>
          </a:p>
          <a:p>
            <a:endParaRPr lang="uk-UA" dirty="0" smtClean="0">
              <a:latin typeface="Century Gothic" panose="020B0502020202020204" pitchFamily="34" charset="0"/>
            </a:endParaRPr>
          </a:p>
          <a:p>
            <a:r>
              <a:rPr lang="uk-UA" dirty="0" smtClean="0">
                <a:latin typeface="Century Gothic" panose="020B0502020202020204" pitchFamily="34" charset="0"/>
              </a:rPr>
              <a:t>Не використовуйте яскравих кольорів </a:t>
            </a:r>
          </a:p>
          <a:p>
            <a:endParaRPr lang="uk-UA" dirty="0">
              <a:latin typeface="Century Gothic" panose="020B0502020202020204" pitchFamily="34" charset="0"/>
            </a:endParaRPr>
          </a:p>
          <a:p>
            <a:r>
              <a:rPr lang="uk-UA" dirty="0" smtClean="0">
                <a:latin typeface="Century Gothic" panose="020B0502020202020204" pitchFamily="34" charset="0"/>
              </a:rPr>
              <a:t>Розміщуйте текс частинами</a:t>
            </a:r>
            <a:endParaRPr lang="uk-UA" dirty="0">
              <a:latin typeface="Century Gothic" panose="020B0502020202020204" pitchFamily="34" charset="0"/>
            </a:endParaRPr>
          </a:p>
        </p:txBody>
      </p:sp>
      <p:pic>
        <p:nvPicPr>
          <p:cNvPr id="9" name="Picture 6" descr="Картинки по запросу птичка икон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48953"/>
            <a:ext cx="431875" cy="4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Картинки по запросу птичка икон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04864"/>
            <a:ext cx="431875" cy="4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Картинки по запросу украї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06" y="4666560"/>
            <a:ext cx="1873330" cy="106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0565" y="3627021"/>
            <a:ext cx="33733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>
                <a:latin typeface="Century Gothic" panose="020B0502020202020204" pitchFamily="34" charset="0"/>
              </a:rPr>
              <a:t>В першу чергу подумайте, </a:t>
            </a:r>
            <a:r>
              <a:rPr lang="uk-UA" sz="1400" b="1" dirty="0">
                <a:latin typeface="Century Gothic" panose="020B0502020202020204" pitchFamily="34" charset="0"/>
              </a:rPr>
              <a:t>чи є у вас написаний текст презентації</a:t>
            </a:r>
            <a:r>
              <a:rPr lang="uk-UA" sz="1400" dirty="0">
                <a:latin typeface="Century Gothic" panose="020B0502020202020204" pitchFamily="34" charset="0"/>
              </a:rPr>
              <a:t> або ви збираєтесь розповідати без нього, створюючи його на ходу.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5781646"/>
            <a:ext cx="41457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>
                <a:latin typeface="Century Gothic" panose="020B0502020202020204" pitchFamily="34" charset="0"/>
              </a:rPr>
              <a:t>В обох випадках вам потрібен буде </a:t>
            </a:r>
            <a:r>
              <a:rPr lang="uk-UA" sz="1200" b="1" dirty="0">
                <a:latin typeface="Century Gothic" panose="020B0502020202020204" pitchFamily="34" charset="0"/>
              </a:rPr>
              <a:t>ПЛАН</a:t>
            </a:r>
            <a:r>
              <a:rPr lang="uk-UA" sz="1200" dirty="0">
                <a:latin typeface="Century Gothic" panose="020B0502020202020204" pitchFamily="34" charset="0"/>
              </a:rPr>
              <a:t>. З допомогою нього буде простіше розповідати і створювати презентацію. Якщо у вас вже є текст, можна йти просто по ньому.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6206" y="3555013"/>
            <a:ext cx="4073746" cy="313525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5" name="Picture 2" descr="ÐÐ°ÑÑÐ¸Ð½ÐºÐ¸ Ð¿Ð¾ Ð·Ð°Ð¿ÑÐ¾ÑÑ Ð¿Ð»ÑÑ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442768"/>
            <a:ext cx="368506" cy="36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85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74"/>
          <a:stretch/>
        </p:blipFill>
        <p:spPr bwMode="auto">
          <a:xfrm>
            <a:off x="0" y="0"/>
            <a:ext cx="9174334" cy="31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11960" y="6567155"/>
            <a:ext cx="48965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000" dirty="0" err="1" smtClean="0">
                <a:latin typeface="Century Gothic" panose="020B0502020202020204" pitchFamily="34" charset="0"/>
              </a:rPr>
              <a:t>Нападій</a:t>
            </a:r>
            <a:r>
              <a:rPr lang="uk-UA" sz="1000" dirty="0" smtClean="0">
                <a:latin typeface="Century Gothic" panose="020B0502020202020204" pitchFamily="34" charset="0"/>
              </a:rPr>
              <a:t> Т.С., методист ТКМЦ НОІМ</a:t>
            </a:r>
            <a:endParaRPr lang="uk-UA" sz="1000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531" y="-27384"/>
            <a:ext cx="23246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Мистецтво презентації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207021" y="-27384"/>
            <a:ext cx="1901483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39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35696" y="3297178"/>
            <a:ext cx="70812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4000" b="1" dirty="0" smtClean="0">
                <a:latin typeface="Century Gothic" panose="020B0502020202020204" pitchFamily="34" charset="0"/>
              </a:rPr>
              <a:t>ОБМЕЖЕННЯ</a:t>
            </a:r>
            <a:endParaRPr lang="uk-UA" sz="4000" b="1" dirty="0">
              <a:latin typeface="Century Gothic" panose="020B0502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147718" y="4077072"/>
            <a:ext cx="384123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2" name="Picture 6" descr="Картинки по запросу птичка икон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69431"/>
            <a:ext cx="431875" cy="4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Картинки по запросу птичка икон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7" y="1291718"/>
            <a:ext cx="431875" cy="4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Картинки по запросу птичка икон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97934"/>
            <a:ext cx="431875" cy="4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35225" y="3356992"/>
            <a:ext cx="234854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ПРАВИЛО</a:t>
            </a:r>
            <a:endParaRPr lang="uk-UA" sz="34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7" name="Picture 2" descr="Картинки по запросу презентація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9"/>
          <a:stretch/>
        </p:blipFill>
        <p:spPr bwMode="auto">
          <a:xfrm>
            <a:off x="6372200" y="4149080"/>
            <a:ext cx="2616749" cy="235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55576" y="569431"/>
            <a:ext cx="35283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Century Gothic" panose="020B0502020202020204" pitchFamily="34" charset="0"/>
              </a:rPr>
              <a:t>Кількість слайдів</a:t>
            </a:r>
          </a:p>
          <a:p>
            <a:endParaRPr lang="uk-UA" sz="2400" dirty="0">
              <a:latin typeface="Century Gothic" panose="020B0502020202020204" pitchFamily="34" charset="0"/>
            </a:endParaRPr>
          </a:p>
          <a:p>
            <a:r>
              <a:rPr lang="uk-UA" sz="2400" dirty="0">
                <a:latin typeface="Century Gothic" panose="020B0502020202020204" pitchFamily="34" charset="0"/>
              </a:rPr>
              <a:t>Час</a:t>
            </a:r>
          </a:p>
          <a:p>
            <a:endParaRPr lang="uk-UA" sz="2400" dirty="0">
              <a:latin typeface="Century Gothic" panose="020B0502020202020204" pitchFamily="34" charset="0"/>
            </a:endParaRPr>
          </a:p>
          <a:p>
            <a:r>
              <a:rPr lang="uk-UA" sz="2400" dirty="0" smtClean="0">
                <a:latin typeface="Century Gothic" panose="020B0502020202020204" pitchFamily="34" charset="0"/>
              </a:rPr>
              <a:t>Стиль</a:t>
            </a:r>
          </a:p>
          <a:p>
            <a:endParaRPr lang="uk-UA" sz="2400" dirty="0">
              <a:latin typeface="Century Gothic" panose="020B0502020202020204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4100131" y="621894"/>
            <a:ext cx="2340072" cy="2340072"/>
            <a:chOff x="3554364" y="517070"/>
            <a:chExt cx="2340072" cy="2340072"/>
          </a:xfrm>
        </p:grpSpPr>
        <p:pic>
          <p:nvPicPr>
            <p:cNvPr id="11268" name="Picture 4" descr="Похожее изображение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4364" y="517070"/>
              <a:ext cx="968472" cy="9684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4" descr="Похожее изображение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6764" y="669470"/>
              <a:ext cx="968472" cy="9684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Похожее изображение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9164" y="821870"/>
              <a:ext cx="968472" cy="9684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 descr="Похожее изображение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1564" y="974270"/>
              <a:ext cx="968472" cy="9684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Похожее изображение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3964" y="1126670"/>
              <a:ext cx="968472" cy="9684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 descr="Похожее изображение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6364" y="1279070"/>
              <a:ext cx="968472" cy="9684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4" descr="Похожее изображение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8764" y="1431470"/>
              <a:ext cx="968472" cy="9684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Похожее изображение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1164" y="1583870"/>
              <a:ext cx="968472" cy="9684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4" descr="Похожее изображение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3564" y="1736270"/>
              <a:ext cx="968472" cy="9684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4" descr="Похожее изображение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5964" y="1888670"/>
              <a:ext cx="968472" cy="9684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266" name="Picture 2" descr="Картинки по запросу час иконка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19" y="1231494"/>
            <a:ext cx="2017146" cy="1793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Прямая соединительная линия 33"/>
          <p:cNvCxnSpPr/>
          <p:nvPr/>
        </p:nvCxnSpPr>
        <p:spPr>
          <a:xfrm>
            <a:off x="179512" y="3287159"/>
            <a:ext cx="3841231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28631" y="4653136"/>
            <a:ext cx="44790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 smtClean="0">
                <a:latin typeface="Century Gothic" panose="020B0502020202020204" pitchFamily="34" charset="0"/>
              </a:rPr>
              <a:t>1</a:t>
            </a:r>
            <a:r>
              <a:rPr lang="uk-UA" sz="2400" dirty="0" smtClean="0">
                <a:latin typeface="Century Gothic" panose="020B0502020202020204" pitchFamily="34" charset="0"/>
              </a:rPr>
              <a:t> слайд </a:t>
            </a:r>
            <a:r>
              <a:rPr lang="uk-UA" sz="5400" b="1" dirty="0" smtClean="0">
                <a:latin typeface="Century Gothic" panose="020B0502020202020204" pitchFamily="34" charset="0"/>
              </a:rPr>
              <a:t>30</a:t>
            </a:r>
            <a:r>
              <a:rPr lang="uk-UA" sz="2400" dirty="0" smtClean="0">
                <a:latin typeface="Century Gothic" panose="020B0502020202020204" pitchFamily="34" charset="0"/>
              </a:rPr>
              <a:t>-</a:t>
            </a:r>
            <a:r>
              <a:rPr lang="uk-UA" sz="2800" b="1" dirty="0" smtClean="0">
                <a:latin typeface="Century Gothic" panose="020B0502020202020204" pitchFamily="34" charset="0"/>
              </a:rPr>
              <a:t>60 </a:t>
            </a:r>
            <a:r>
              <a:rPr lang="uk-UA" sz="2400" dirty="0" smtClean="0">
                <a:latin typeface="Century Gothic" panose="020B0502020202020204" pitchFamily="34" charset="0"/>
              </a:rPr>
              <a:t>секунд</a:t>
            </a:r>
            <a:endParaRPr lang="uk-UA" sz="2400" dirty="0">
              <a:latin typeface="Century Gothic" panose="020B0502020202020204" pitchFamily="34" charset="0"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179512" y="4077072"/>
            <a:ext cx="5392147" cy="24268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7322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74"/>
          <a:stretch/>
        </p:blipFill>
        <p:spPr bwMode="auto">
          <a:xfrm>
            <a:off x="0" y="0"/>
            <a:ext cx="9174334" cy="31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11960" y="6567155"/>
            <a:ext cx="48965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000" dirty="0" err="1" smtClean="0">
                <a:latin typeface="Century Gothic" panose="020B0502020202020204" pitchFamily="34" charset="0"/>
              </a:rPr>
              <a:t>Нападій</a:t>
            </a:r>
            <a:r>
              <a:rPr lang="uk-UA" sz="1000" dirty="0" smtClean="0">
                <a:latin typeface="Century Gothic" panose="020B0502020202020204" pitchFamily="34" charset="0"/>
              </a:rPr>
              <a:t> Т.С., методист ТКМЦ НОІМ</a:t>
            </a:r>
            <a:endParaRPr lang="uk-UA" sz="1000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531" y="-27384"/>
            <a:ext cx="23246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Мистецтво презентації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33569" y="3403153"/>
            <a:ext cx="1901483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39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4</a:t>
            </a:r>
            <a:endParaRPr lang="uk-UA" sz="239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06118" y="5877272"/>
            <a:ext cx="70812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>
                <a:latin typeface="Century Gothic" panose="020B0502020202020204" pitchFamily="34" charset="0"/>
              </a:rPr>
              <a:t>ІЛЛЮСТРАЦІЇ</a:t>
            </a:r>
            <a:endParaRPr lang="uk-UA" sz="4000" b="1" dirty="0">
              <a:latin typeface="Century Gothic" panose="020B0502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51520" y="3861048"/>
            <a:ext cx="509522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9" name="Picture 6" descr="Картинки по запросу птичка икон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797" y="3992659"/>
            <a:ext cx="431875" cy="4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Картинки по запросу птичка икон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798" y="4424534"/>
            <a:ext cx="431875" cy="4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Картинки по запросу птичка икон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799" y="4856409"/>
            <a:ext cx="431875" cy="4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Картинки по запросу птичка икон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118" y="5288284"/>
            <a:ext cx="431875" cy="4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267744" y="3933056"/>
            <a:ext cx="352839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uk-UA" sz="2400" dirty="0" smtClean="0">
                <a:latin typeface="Century Gothic" panose="020B0502020202020204" pitchFamily="34" charset="0"/>
              </a:rPr>
              <a:t>Тематичні</a:t>
            </a:r>
          </a:p>
          <a:p>
            <a:pPr>
              <a:spcBef>
                <a:spcPts val="600"/>
              </a:spcBef>
            </a:pPr>
            <a:r>
              <a:rPr lang="uk-UA" sz="2400" dirty="0" smtClean="0">
                <a:latin typeface="Century Gothic" panose="020B0502020202020204" pitchFamily="34" charset="0"/>
              </a:rPr>
              <a:t>Підписані  об'єкти </a:t>
            </a:r>
          </a:p>
          <a:p>
            <a:pPr>
              <a:spcBef>
                <a:spcPts val="600"/>
              </a:spcBef>
            </a:pPr>
            <a:r>
              <a:rPr lang="uk-UA" sz="2400" dirty="0" smtClean="0">
                <a:latin typeface="Century Gothic" panose="020B0502020202020204" pitchFamily="34" charset="0"/>
              </a:rPr>
              <a:t>Чіткі</a:t>
            </a:r>
          </a:p>
          <a:p>
            <a:pPr>
              <a:spcBef>
                <a:spcPts val="600"/>
              </a:spcBef>
            </a:pPr>
            <a:r>
              <a:rPr lang="uk-UA" sz="2400" dirty="0" smtClean="0">
                <a:latin typeface="Century Gothic" panose="020B0502020202020204" pitchFamily="34" charset="0"/>
              </a:rPr>
              <a:t>Великі</a:t>
            </a:r>
            <a:endParaRPr lang="uk-UA" sz="2400" dirty="0">
              <a:latin typeface="Century Gothic" panose="020B0502020202020204" pitchFamily="34" charset="0"/>
            </a:endParaRPr>
          </a:p>
        </p:txBody>
      </p:sp>
      <p:pic>
        <p:nvPicPr>
          <p:cNvPr id="14338" name="Picture 2" descr="Картинки по запросу соловейк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167" y="1268760"/>
            <a:ext cx="246897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Картинки по запросу соловейко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98" y="784076"/>
            <a:ext cx="3106031" cy="248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Овал 16"/>
          <p:cNvSpPr/>
          <p:nvPr/>
        </p:nvSpPr>
        <p:spPr>
          <a:xfrm>
            <a:off x="3491880" y="374859"/>
            <a:ext cx="824922" cy="8184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Овал 17"/>
          <p:cNvSpPr/>
          <p:nvPr/>
        </p:nvSpPr>
        <p:spPr>
          <a:xfrm>
            <a:off x="7164288" y="378318"/>
            <a:ext cx="824922" cy="8184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TextBox 14"/>
          <p:cNvSpPr txBox="1"/>
          <p:nvPr/>
        </p:nvSpPr>
        <p:spPr>
          <a:xfrm>
            <a:off x="6748657" y="3040259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Century Gothic" panose="020B0502020202020204" pitchFamily="34" charset="0"/>
              </a:rPr>
              <a:t>ВЕКТОР</a:t>
            </a:r>
            <a:endParaRPr lang="uk-UA" sz="2400" b="1" dirty="0">
              <a:latin typeface="Century Gothic" panose="020B0502020202020204" pitchFamily="34" charset="0"/>
            </a:endParaRP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888356"/>
            <a:ext cx="2674276" cy="2005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Овал 20"/>
          <p:cNvSpPr/>
          <p:nvPr/>
        </p:nvSpPr>
        <p:spPr>
          <a:xfrm>
            <a:off x="8244408" y="3799379"/>
            <a:ext cx="824922" cy="8184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0" name="Picture 2" descr="ÐÐ°ÑÑÐ¸Ð½ÐºÐ¸ Ð¿Ð¾ Ð·Ð°Ð¿ÑÐ¾ÑÑ Ð¿Ð»ÑÑ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496" y="599823"/>
            <a:ext cx="368506" cy="36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51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74"/>
          <a:stretch/>
        </p:blipFill>
        <p:spPr bwMode="auto">
          <a:xfrm>
            <a:off x="0" y="0"/>
            <a:ext cx="9174334" cy="31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11960" y="6567155"/>
            <a:ext cx="48965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000" dirty="0" err="1" smtClean="0">
                <a:latin typeface="Century Gothic" panose="020B0502020202020204" pitchFamily="34" charset="0"/>
              </a:rPr>
              <a:t>Нападій</a:t>
            </a:r>
            <a:r>
              <a:rPr lang="uk-UA" sz="1000" dirty="0" smtClean="0">
                <a:latin typeface="Century Gothic" panose="020B0502020202020204" pitchFamily="34" charset="0"/>
              </a:rPr>
              <a:t> Т.С., методист ТКМЦ НОІМ</a:t>
            </a:r>
            <a:endParaRPr lang="uk-UA" sz="1000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531" y="-27384"/>
            <a:ext cx="23246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Мистецтво презентації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04248" y="-459432"/>
            <a:ext cx="2246128" cy="4508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7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5</a:t>
            </a:r>
            <a:endParaRPr lang="uk-UA" sz="287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9193" y="548680"/>
            <a:ext cx="70812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b="1" dirty="0" smtClean="0">
                <a:latin typeface="Century Gothic" panose="020B0502020202020204" pitchFamily="34" charset="0"/>
              </a:rPr>
              <a:t>ОПОРНИЙ МАТЕРІАЛ</a:t>
            </a:r>
            <a:endParaRPr lang="uk-UA" sz="4000" b="1" dirty="0">
              <a:latin typeface="Century Gothic" panose="020B0502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412322" y="1412776"/>
            <a:ext cx="509522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12290" name="Picture 2" descr="Картинки по запросу таблица икон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57747"/>
            <a:ext cx="2042071" cy="204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5648" y="1852023"/>
            <a:ext cx="2021519" cy="202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Картинки по запросу схема икон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816" y="1832330"/>
            <a:ext cx="2100726" cy="210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9512" y="3933056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Century Gothic" panose="020B0502020202020204" pitchFamily="34" charset="0"/>
              </a:rPr>
              <a:t>  Таблиці                         Графіки                      Схеми</a:t>
            </a:r>
            <a:endParaRPr lang="uk-UA" sz="2000" dirty="0">
              <a:latin typeface="Century Gothic" panose="020B0502020202020204" pitchFamily="34" charset="0"/>
            </a:endParaRPr>
          </a:p>
        </p:txBody>
      </p:sp>
      <p:pic>
        <p:nvPicPr>
          <p:cNvPr id="12296" name="Picture 8" descr="Картинки по запросу презентации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1" t="66925"/>
          <a:stretch/>
        </p:blipFill>
        <p:spPr bwMode="auto">
          <a:xfrm>
            <a:off x="4621515" y="4333166"/>
            <a:ext cx="4411044" cy="227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Картинки по запросу презентации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7" t="16501" b="50218"/>
          <a:stretch/>
        </p:blipFill>
        <p:spPr bwMode="auto">
          <a:xfrm>
            <a:off x="133922" y="4310627"/>
            <a:ext cx="4436568" cy="229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32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74"/>
          <a:stretch/>
        </p:blipFill>
        <p:spPr bwMode="auto">
          <a:xfrm>
            <a:off x="0" y="0"/>
            <a:ext cx="9174334" cy="31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11960" y="6567155"/>
            <a:ext cx="48965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000" dirty="0" err="1" smtClean="0">
                <a:latin typeface="Century Gothic" panose="020B0502020202020204" pitchFamily="34" charset="0"/>
              </a:rPr>
              <a:t>Нападій</a:t>
            </a:r>
            <a:r>
              <a:rPr lang="uk-UA" sz="1000" dirty="0" smtClean="0">
                <a:latin typeface="Century Gothic" panose="020B0502020202020204" pitchFamily="34" charset="0"/>
              </a:rPr>
              <a:t> Т.С., методист ТКМЦ НОІМ</a:t>
            </a:r>
            <a:endParaRPr lang="uk-UA" sz="1000" dirty="0"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531" y="-27384"/>
            <a:ext cx="23246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Мистецтво презентації</a:t>
            </a:r>
          </a:p>
        </p:txBody>
      </p:sp>
      <p:pic>
        <p:nvPicPr>
          <p:cNvPr id="5" name="Picture 4" descr="Картинки по запросу презентаці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" b="5985"/>
          <a:stretch/>
        </p:blipFill>
        <p:spPr bwMode="auto">
          <a:xfrm>
            <a:off x="0" y="692696"/>
            <a:ext cx="5854130" cy="560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23728" y="692696"/>
            <a:ext cx="70812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ІДЕЇ</a:t>
            </a:r>
            <a:r>
              <a:rPr lang="uk-UA" sz="4800" b="1" dirty="0">
                <a:latin typeface="Century Gothic" panose="020B0502020202020204" pitchFamily="34" charset="0"/>
              </a:rPr>
              <a:t> </a:t>
            </a:r>
            <a:r>
              <a:rPr lang="uk-UA" sz="4800" b="1" dirty="0" smtClean="0">
                <a:latin typeface="Century Gothic" panose="020B0502020202020204" pitchFamily="34" charset="0"/>
              </a:rPr>
              <a:t> ШАБЛОНИ</a:t>
            </a:r>
            <a:endParaRPr lang="uk-UA" sz="4800" b="1" dirty="0">
              <a:latin typeface="Century Gothic" panose="020B0502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96136" y="1602666"/>
            <a:ext cx="34129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http://powerpointbase.com</a:t>
            </a:r>
            <a:r>
              <a:rPr lang="en-US" dirty="0" smtClean="0">
                <a:hlinkClick r:id="rId4"/>
              </a:rPr>
              <a:t>/</a:t>
            </a:r>
            <a:endParaRPr lang="uk-UA" dirty="0" smtClean="0">
              <a:hlinkClick r:id="rId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ru.smiletemplates.com</a:t>
            </a:r>
            <a:endParaRPr lang="uk-UA" dirty="0" smtClean="0">
              <a:hlinkClick r:id="rId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http://presentation-creation.ru</a:t>
            </a:r>
            <a:endParaRPr lang="uk-UA" dirty="0" smtClean="0">
              <a:hlinkClick r:id="rId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hlinkClick r:id="rId4"/>
              </a:rPr>
              <a:t>http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softpick2.com/376-powerpoint-themes.html</a:t>
            </a:r>
            <a:endParaRPr lang="uk-UA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dirty="0"/>
          </a:p>
        </p:txBody>
      </p:sp>
      <p:pic>
        <p:nvPicPr>
          <p:cNvPr id="15362" name="Picture 2" descr="Картинки по запросу иконка птич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152" y="3356992"/>
            <a:ext cx="129614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868144" y="4797152"/>
            <a:ext cx="3124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latin typeface="Century Gothic" panose="020B0502020202020204" pitchFamily="34" charset="0"/>
              </a:rPr>
              <a:t>Створюйте власні!</a:t>
            </a:r>
            <a:endParaRPr lang="uk-UA" sz="36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91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279</Words>
  <Application>Microsoft Office PowerPoint</Application>
  <PresentationFormat>Экран (4:3)</PresentationFormat>
  <Paragraphs>74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Користувач Windows</cp:lastModifiedBy>
  <cp:revision>15</cp:revision>
  <cp:lastPrinted>2018-03-26T09:08:47Z</cp:lastPrinted>
  <dcterms:created xsi:type="dcterms:W3CDTF">2018-03-26T06:42:47Z</dcterms:created>
  <dcterms:modified xsi:type="dcterms:W3CDTF">2018-03-28T13:30:55Z</dcterms:modified>
</cp:coreProperties>
</file>