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1"/>
  </p:sldMasterIdLst>
  <p:sldIdLst>
    <p:sldId id="256" r:id="rId2"/>
    <p:sldId id="258" r:id="rId3"/>
    <p:sldId id="259" r:id="rId4"/>
    <p:sldId id="260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066"/>
    <a:srgbClr val="697B57"/>
    <a:srgbClr val="4C8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876" y="4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6858508" cy="9906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1450" y="2617136"/>
            <a:ext cx="3981650" cy="2189103"/>
          </a:xfrm>
        </p:spPr>
        <p:txBody>
          <a:bodyPr anchor="b">
            <a:no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1450" y="5197584"/>
            <a:ext cx="3981650" cy="1989940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49063" y="7301092"/>
            <a:ext cx="504957" cy="403578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41451" y="7301092"/>
            <a:ext cx="3048645" cy="403578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988" y="7301092"/>
            <a:ext cx="310112" cy="403578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514869" y="5014142"/>
            <a:ext cx="383481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56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6955599"/>
            <a:ext cx="5099051" cy="818622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9695" y="1492015"/>
            <a:ext cx="5318612" cy="485516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649" y="7774221"/>
            <a:ext cx="5099051" cy="71314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16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309928"/>
            <a:ext cx="5099051" cy="447468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6175962"/>
            <a:ext cx="5099052" cy="23114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58849" y="5980287"/>
            <a:ext cx="4954819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688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750" y="1418635"/>
            <a:ext cx="4800188" cy="3424298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0150" y="4842933"/>
            <a:ext cx="4419599" cy="941681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7" y="6273801"/>
            <a:ext cx="5099054" cy="22135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37477" y="130774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25128" y="4084701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958849" y="5980287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506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52" y="4779061"/>
            <a:ext cx="5099046" cy="21216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51" y="6900661"/>
            <a:ext cx="5099048" cy="12428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472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062" y="1418635"/>
            <a:ext cx="4743876" cy="3240854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882651" y="5256784"/>
            <a:ext cx="5099048" cy="128117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6542852"/>
            <a:ext cx="5099052" cy="194451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58546" y="129551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37348" y="3766718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958849" y="4953000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658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418634"/>
            <a:ext cx="5099051" cy="331423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400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882651" y="5151120"/>
            <a:ext cx="5099048" cy="130759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6457245"/>
            <a:ext cx="5099051" cy="2030119"/>
          </a:xfrm>
        </p:spPr>
        <p:txBody>
          <a:bodyPr anchor="t">
            <a:norm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58852" y="4953000"/>
            <a:ext cx="495481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852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649" y="3596863"/>
            <a:ext cx="5099052" cy="4890503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958850" y="3401190"/>
            <a:ext cx="495481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784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67500" y="1309929"/>
            <a:ext cx="1214198" cy="717743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651" y="1309929"/>
            <a:ext cx="3686632" cy="7177434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4684134" y="1309929"/>
            <a:ext cx="0" cy="7177434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28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58849" y="3403487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06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849" y="2370930"/>
            <a:ext cx="4946651" cy="2632520"/>
          </a:xfrm>
        </p:spPr>
        <p:txBody>
          <a:bodyPr anchor="b">
            <a:normAutofit/>
          </a:bodyPr>
          <a:lstStyle>
            <a:lvl1pPr algn="ctr">
              <a:defRPr sz="3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8849" y="5394797"/>
            <a:ext cx="4946651" cy="157446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958850" y="5199122"/>
            <a:ext cx="494665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64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958849" y="3403487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322154"/>
            <a:ext cx="5099051" cy="18833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2650" y="3592576"/>
            <a:ext cx="2503170" cy="497941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3864" y="3592576"/>
            <a:ext cx="2503170" cy="497941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88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51" y="3840103"/>
            <a:ext cx="250317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2651" y="4684713"/>
            <a:ext cx="2503170" cy="3909568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1374" y="3840103"/>
            <a:ext cx="250317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1374" y="4684713"/>
            <a:ext cx="2503170" cy="3909568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958849" y="3401190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21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1322154"/>
            <a:ext cx="5099051" cy="18833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958849" y="3401190"/>
            <a:ext cx="494665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7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9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8" y="2005660"/>
            <a:ext cx="1902599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047" y="1418636"/>
            <a:ext cx="2891654" cy="7068728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648" y="4378205"/>
            <a:ext cx="1902599" cy="352213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958849" y="4206992"/>
            <a:ext cx="175019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99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49" y="2721091"/>
            <a:ext cx="2724152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02" y="1492014"/>
            <a:ext cx="2197097" cy="6921974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649" y="4702291"/>
            <a:ext cx="2724151" cy="264160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6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0"/>
            <a:ext cx="6864350" cy="9906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2649" y="1322154"/>
            <a:ext cx="5099051" cy="188336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49" y="3596862"/>
            <a:ext cx="5099052" cy="49761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67503" y="8609659"/>
            <a:ext cx="861212" cy="4035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82649" y="8609659"/>
            <a:ext cx="3828500" cy="4035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85068" y="8609659"/>
            <a:ext cx="296633" cy="4035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8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  <p:sldLayoutId id="2147483893" r:id="rId14"/>
    <p:sldLayoutId id="2147483894" r:id="rId15"/>
    <p:sldLayoutId id="2147483895" r:id="rId16"/>
    <p:sldLayoutId id="2147483896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5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3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2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SzPct val="115000"/>
        <a:buFont typeface="Arial"/>
        <a:buChar char="•"/>
        <a:defRPr sz="105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161902" y="3656856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61902" y="7689304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00565" y="3034595"/>
            <a:ext cx="63287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/>
              <a:t>Акмеоклуб учителів української мови й літератури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49376" y="5893878"/>
            <a:ext cx="416269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uk-UA" sz="800" b="0" i="0" dirty="0">
              <a:solidFill>
                <a:srgbClr val="050505"/>
              </a:solidFill>
              <a:effectLst/>
              <a:latin typeface="Segoe UI Historic" panose="020B0502040204020203" pitchFamily="34" charset="0"/>
            </a:endParaRPr>
          </a:p>
          <a:p>
            <a:pPr algn="ctr"/>
            <a:r>
              <a:rPr lang="uk-UA" sz="1800" b="0" i="0" dirty="0">
                <a:effectLst/>
                <a:latin typeface="TimesNewRomanPSMT"/>
              </a:rPr>
              <a:t>«Світлиця» Тернопільської обласної організації Національної спілки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письменників України </a:t>
            </a:r>
          </a:p>
          <a:p>
            <a:pPr algn="ctr"/>
            <a:r>
              <a:rPr lang="uk-UA" sz="1800" b="0" i="0" dirty="0">
                <a:effectLst/>
                <a:latin typeface="TimesNewRomanPSMT"/>
              </a:rPr>
              <a:t>15 грудня  2023 року </a:t>
            </a:r>
          </a:p>
          <a:p>
            <a:pPr algn="ctr"/>
            <a:r>
              <a:rPr lang="uk-UA" dirty="0">
                <a:latin typeface="TimesNewRomanPSMT"/>
              </a:rPr>
              <a:t>Початок </a:t>
            </a:r>
            <a:r>
              <a:rPr lang="uk-UA" sz="1800" b="0" i="0" dirty="0">
                <a:effectLst/>
                <a:latin typeface="TimesNewRomanPSMT"/>
              </a:rPr>
              <a:t>о 15.00. годині</a:t>
            </a:r>
            <a:r>
              <a:rPr lang="uk-UA" sz="2400" dirty="0"/>
              <a:t> </a:t>
            </a:r>
            <a:br>
              <a:rPr lang="uk-UA" sz="2400" dirty="0"/>
            </a:br>
            <a:endParaRPr lang="uk-UA" b="0" i="0" dirty="0">
              <a:effectLst/>
              <a:latin typeface="Segoe UI Historic" panose="020B0502040204020203" pitchFamily="34" charset="0"/>
            </a:endParaRPr>
          </a:p>
          <a:p>
            <a:endParaRPr lang="uk-UA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653136" y="7905328"/>
            <a:ext cx="2168821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70980" y="5893878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667E735-AA3F-4860-9081-EF156DBB86A4}"/>
              </a:ext>
            </a:extLst>
          </p:cNvPr>
          <p:cNvSpPr txBox="1"/>
          <p:nvPr/>
        </p:nvSpPr>
        <p:spPr>
          <a:xfrm>
            <a:off x="67909" y="830057"/>
            <a:ext cx="666144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400" b="0" i="0" dirty="0">
                <a:effectLst/>
                <a:latin typeface="TimesNewRomanPSMT"/>
              </a:rPr>
              <a:t>Тернопільська обласна організація</a:t>
            </a:r>
            <a:br>
              <a:rPr lang="uk-UA" sz="1400" b="0" i="0" dirty="0">
                <a:effectLst/>
                <a:latin typeface="TimesNewRomanPSMT"/>
              </a:rPr>
            </a:br>
            <a:r>
              <a:rPr lang="uk-UA" sz="14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400" b="0" i="0" dirty="0">
                <a:effectLst/>
                <a:latin typeface="TimesNewRomanPSMT"/>
              </a:rPr>
            </a:br>
            <a:r>
              <a:rPr lang="uk-UA" sz="1400" b="0" i="0" dirty="0">
                <a:effectLst/>
                <a:latin typeface="TimesNewRomanPSMT"/>
              </a:rPr>
              <a:t>Літературне об’єднання при Тернопільській обласній організації</a:t>
            </a:r>
            <a:br>
              <a:rPr lang="uk-UA" sz="1400" b="0" i="0" dirty="0">
                <a:effectLst/>
                <a:latin typeface="TimesNewRomanPSMT"/>
              </a:rPr>
            </a:br>
            <a:r>
              <a:rPr lang="uk-UA" sz="14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400" b="0" i="0" dirty="0">
                <a:effectLst/>
                <a:latin typeface="TimesNewRomanPSMT"/>
              </a:rPr>
            </a:br>
            <a:r>
              <a:rPr lang="uk-UA" sz="1400" b="0" i="0" dirty="0">
                <a:effectLst/>
                <a:latin typeface="TimesNewRomanPSMT"/>
              </a:rPr>
              <a:t>Управління освіти та науки Тернопільської міської ради</a:t>
            </a:r>
            <a:br>
              <a:rPr lang="uk-UA" sz="1400" b="0" i="0" dirty="0">
                <a:effectLst/>
                <a:latin typeface="TimesNewRomanPSMT"/>
              </a:rPr>
            </a:br>
            <a:r>
              <a:rPr lang="uk-UA" sz="1400" b="0" i="0" dirty="0">
                <a:effectLst/>
                <a:latin typeface="TimesNewRomanPSMT"/>
              </a:rPr>
              <a:t>Тернопільський комунальний методичний центр</a:t>
            </a:r>
            <a:br>
              <a:rPr lang="uk-UA" sz="1400" b="0" i="0" dirty="0">
                <a:effectLst/>
                <a:latin typeface="TimesNewRomanPSMT"/>
              </a:rPr>
            </a:br>
            <a:r>
              <a:rPr lang="uk-UA" sz="1400" b="0" i="0" dirty="0">
                <a:effectLst/>
                <a:latin typeface="TimesNewRomanPSMT"/>
              </a:rPr>
              <a:t>науково-освітніх інновацій і моніторингу</a:t>
            </a:r>
            <a:r>
              <a:rPr lang="uk-UA" sz="1400" dirty="0"/>
              <a:t> </a:t>
            </a:r>
            <a:br>
              <a:rPr lang="uk-UA" sz="1400" dirty="0"/>
            </a:br>
            <a:endParaRPr lang="uk-UA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721162-0ED5-410A-BA8B-EB933FD2CF4F}"/>
              </a:ext>
            </a:extLst>
          </p:cNvPr>
          <p:cNvSpPr txBox="1"/>
          <p:nvPr/>
        </p:nvSpPr>
        <p:spPr>
          <a:xfrm>
            <a:off x="620686" y="3889425"/>
            <a:ext cx="58885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0" i="0" dirty="0">
                <a:effectLst/>
                <a:latin typeface="Arial Black" panose="020B0A04020102020204" pitchFamily="34" charset="0"/>
              </a:rPr>
              <a:t>Літературні зустрічі</a:t>
            </a:r>
          </a:p>
          <a:p>
            <a:pPr algn="ctr"/>
            <a:endParaRPr lang="uk-UA" sz="2400" b="0" i="0" dirty="0">
              <a:effectLst/>
              <a:latin typeface="Arial Black" panose="020B0A04020102020204" pitchFamily="34" charset="0"/>
            </a:endParaRPr>
          </a:p>
          <a:p>
            <a:r>
              <a:rPr lang="uk-UA" sz="2400" b="1" dirty="0">
                <a:latin typeface="Arial Black" panose="020B0A04020102020204" pitchFamily="34" charset="0"/>
              </a:rPr>
              <a:t>Ніжна муза Ганни Назарків</a:t>
            </a:r>
            <a:endParaRPr lang="uk-UA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05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2677919"/>
            <a:ext cx="579577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cap="all" dirty="0"/>
              <a:t>ПЛАН</a:t>
            </a:r>
          </a:p>
          <a:p>
            <a:br>
              <a:rPr lang="uk-UA" sz="1400" b="1" cap="all" dirty="0"/>
            </a:br>
            <a:r>
              <a:rPr lang="uk-UA" b="1" cap="all" dirty="0">
                <a:latin typeface="Arial Black" panose="020B0A04020102020204" pitchFamily="34" charset="0"/>
              </a:rPr>
              <a:t>1.</a:t>
            </a:r>
            <a:r>
              <a:rPr lang="ru-RU" b="1" i="0" dirty="0">
                <a:effectLst/>
                <a:latin typeface="Arial Black" panose="020B0A04020102020204" pitchFamily="34" charset="0"/>
              </a:rPr>
              <a:t> </a:t>
            </a:r>
            <a:r>
              <a:rPr lang="ru-RU" b="1" i="0" dirty="0" err="1">
                <a:effectLst/>
                <a:latin typeface="Arial Black" panose="020B0A04020102020204" pitchFamily="34" charset="0"/>
              </a:rPr>
              <a:t>Постать</a:t>
            </a:r>
            <a:r>
              <a:rPr lang="ru-RU" dirty="0"/>
              <a:t> </a:t>
            </a:r>
            <a:r>
              <a:rPr lang="uk-UA" b="1" dirty="0">
                <a:latin typeface="Arial Black" panose="020B0A04020102020204" pitchFamily="34" charset="0"/>
              </a:rPr>
              <a:t>Ганни Назарків .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Леся Гапон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консультант ТКМЦНОІМ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2. </a:t>
            </a:r>
            <a:r>
              <a:rPr lang="ru-RU" dirty="0" err="1">
                <a:latin typeface="Arial Black" panose="020B0A04020102020204" pitchFamily="34" charset="0"/>
              </a:rPr>
              <a:t>Творчість</a:t>
            </a:r>
            <a:r>
              <a:rPr lang="ru-RU" dirty="0">
                <a:latin typeface="Arial Black" panose="020B0A04020102020204" pitchFamily="34" charset="0"/>
              </a:rPr>
              <a:t>  </a:t>
            </a:r>
            <a:r>
              <a:rPr lang="ru-RU" dirty="0" err="1">
                <a:latin typeface="Arial Black" panose="020B0A04020102020204" pitchFamily="34" charset="0"/>
              </a:rPr>
              <a:t>Ганни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Назарків</a:t>
            </a:r>
            <a:r>
              <a:rPr lang="ru-RU" dirty="0">
                <a:latin typeface="Arial Black" panose="020B0A04020102020204" pitchFamily="34" charset="0"/>
              </a:rPr>
              <a:t> у </a:t>
            </a:r>
            <a:r>
              <a:rPr lang="ru-RU" dirty="0" err="1">
                <a:latin typeface="Arial Black" panose="020B0A04020102020204" pitchFamily="34" charset="0"/>
              </a:rPr>
              <a:t>призмі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сьогодення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Валентина </a:t>
            </a:r>
            <a:r>
              <a:rPr lang="uk-UA" dirty="0" err="1">
                <a:latin typeface="Arial Black" panose="020B0A04020102020204" pitchFamily="34" charset="0"/>
              </a:rPr>
              <a:t>Семеняк</a:t>
            </a:r>
            <a:r>
              <a:rPr lang="uk-UA" dirty="0">
                <a:latin typeface="Arial Black" panose="020B0A04020102020204" pitchFamily="34" charset="0"/>
              </a:rPr>
              <a:t>,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 голова Спілки</a:t>
            </a:r>
            <a:br>
              <a:rPr lang="uk-UA" dirty="0">
                <a:latin typeface="Arial Black" panose="020B0A04020102020204" pitchFamily="34" charset="0"/>
              </a:rPr>
            </a:br>
            <a:br>
              <a:rPr lang="uk-UA" dirty="0">
                <a:latin typeface="Arial Black" panose="020B0A04020102020204" pitchFamily="34" charset="0"/>
              </a:rPr>
            </a:br>
            <a:r>
              <a:rPr lang="uk-UA" dirty="0">
                <a:latin typeface="Arial Black" panose="020B0A04020102020204" pitchFamily="34" charset="0"/>
              </a:rPr>
              <a:t>   </a:t>
            </a:r>
            <a:endParaRPr lang="en-US" dirty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 3. Про дітей, любов і війну…</a:t>
            </a:r>
            <a:endParaRPr lang="uk-UA" b="1" dirty="0">
              <a:latin typeface="Arial Black" panose="020B0A04020102020204" pitchFamily="34" charset="0"/>
            </a:endParaRPr>
          </a:p>
          <a:p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 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Ганна </a:t>
            </a:r>
            <a:r>
              <a:rPr lang="uk-UA" dirty="0" err="1">
                <a:latin typeface="Arial Black" panose="020B0A04020102020204" pitchFamily="34" charset="0"/>
              </a:rPr>
              <a:t>Газарків</a:t>
            </a:r>
            <a:r>
              <a:rPr lang="uk-UA" dirty="0">
                <a:latin typeface="Arial Black" panose="020B0A04020102020204" pitchFamily="34" charset="0"/>
              </a:rPr>
              <a:t>, 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 поетеса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45024" y="1091059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Lucida Grande"/>
              </a:rPr>
              <a:t>«ЗАТВЕРДЖУЮ»</a:t>
            </a:r>
          </a:p>
          <a:p>
            <a:endParaRPr lang="uk-UA" b="1" dirty="0"/>
          </a:p>
          <a:p>
            <a:r>
              <a:rPr lang="uk-UA" b="1" dirty="0"/>
              <a:t>Директор ТКМЦНОІМ</a:t>
            </a:r>
          </a:p>
          <a:p>
            <a:r>
              <a:rPr lang="uk-UA" b="1" dirty="0"/>
              <a:t>Галина ЛИТВИНЮК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22153" y="1136576"/>
            <a:ext cx="54136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0" i="0" dirty="0">
                <a:effectLst/>
                <a:latin typeface="Lucida Grande"/>
              </a:rPr>
              <a:t>Поетичне слово Ганни Назарків тепле і щемливе, ліричне і проникливе. Воно просякнуте щирою любов’ю до батьківського краю, материнської пісні, рідного слова. Тематичний спектр її поезій багатий, розмаїтий: майбутнє України, її героїчне минуле і трагічне сьогодення, терниста доля рідного слова, незвичайна краса природи і вразливої людської душі. Милосердя, співпереживання, любов до Бога, України, ближнього – такий лейтмотив її поезії.</a:t>
            </a:r>
          </a:p>
          <a:p>
            <a:pPr algn="r"/>
            <a:r>
              <a:rPr lang="uk-UA" i="1" dirty="0">
                <a:latin typeface="Lucida Grande"/>
              </a:rPr>
              <a:t>Любов </a:t>
            </a:r>
            <a:r>
              <a:rPr lang="uk-UA" i="1" dirty="0" err="1">
                <a:latin typeface="Lucida Grande"/>
              </a:rPr>
              <a:t>Процюк</a:t>
            </a:r>
            <a:endParaRPr lang="uk-UA" b="0" i="1" dirty="0">
              <a:effectLst/>
              <a:latin typeface="Lucida Grande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73" y="4950336"/>
            <a:ext cx="50588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Lucida Grande"/>
              </a:rPr>
              <a:t>Твір мистецтва — це завершена цілісність засобів і естетичних наслідків, розрахована на збудження вражень, спеціальною і характерною прикметою яких є те, що вони не спонукають безпосередньо до дії, даючи при тім найбільше подразнень при найменшій дозі незадоволення чи втіхи; твір мистецтва є сукупністю знаків, які свідчать про духовний світ автора та його прихильників. </a:t>
            </a:r>
          </a:p>
          <a:p>
            <a:pPr algn="r"/>
            <a:r>
              <a:rPr lang="uk-UA" i="1" dirty="0" err="1">
                <a:latin typeface="Lucida Grande"/>
              </a:rPr>
              <a:t>Еннекен</a:t>
            </a:r>
            <a:endParaRPr lang="uk-UA" i="1" dirty="0">
              <a:latin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67619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6712" y="1352600"/>
            <a:ext cx="53285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/>
          </a:p>
          <a:p>
            <a:r>
              <a:rPr lang="uk-UA" sz="1800" b="1" i="0" dirty="0">
                <a:effectLst/>
                <a:latin typeface="Lucida Grande"/>
              </a:rPr>
              <a:t>Ганна Назарків</a:t>
            </a:r>
            <a:br>
              <a:rPr lang="uk-UA" sz="1800" b="1" i="0" dirty="0">
                <a:effectLst/>
                <a:latin typeface="Lucida Grande"/>
              </a:rPr>
            </a:br>
            <a:r>
              <a:rPr lang="uk-UA" sz="1800" b="0" i="0" dirty="0">
                <a:effectLst/>
                <a:latin typeface="Lucida Grande"/>
              </a:rPr>
              <a:t>поетеса</a:t>
            </a:r>
            <a:br>
              <a:rPr lang="uk-UA" sz="1800" b="0" i="0" dirty="0">
                <a:effectLst/>
                <a:latin typeface="Lucida Grande"/>
              </a:rPr>
            </a:br>
            <a:r>
              <a:rPr lang="uk-UA" sz="1800" b="0" i="0" dirty="0">
                <a:effectLst/>
                <a:latin typeface="Lucida Grande"/>
              </a:rPr>
              <a:t>(смт. </a:t>
            </a:r>
            <a:r>
              <a:rPr lang="uk-UA" sz="1800" b="0" i="0" dirty="0" err="1">
                <a:effectLst/>
                <a:latin typeface="Lucida Grande"/>
              </a:rPr>
              <a:t>Козова</a:t>
            </a:r>
            <a:r>
              <a:rPr lang="uk-UA" sz="1800" b="0" i="0" dirty="0">
                <a:effectLst/>
                <a:latin typeface="Lucida Grande"/>
              </a:rPr>
              <a:t> Тернопільського району)</a:t>
            </a:r>
          </a:p>
          <a:p>
            <a:br>
              <a:rPr lang="uk-UA" sz="1800" b="0" i="0" dirty="0">
                <a:effectLst/>
                <a:latin typeface="Lucida Grande"/>
              </a:rPr>
            </a:br>
            <a:r>
              <a:rPr lang="uk-UA" sz="1800" b="0" i="0" dirty="0">
                <a:effectLst/>
                <a:latin typeface="Lucida Grande"/>
              </a:rPr>
              <a:t>Народилася 20 березня 1969 року в с. </a:t>
            </a:r>
            <a:r>
              <a:rPr lang="uk-UA" sz="1800" b="0" i="0" dirty="0" err="1">
                <a:effectLst/>
                <a:latin typeface="Lucida Grande"/>
              </a:rPr>
              <a:t>Вікторівка</a:t>
            </a:r>
            <a:r>
              <a:rPr lang="uk-UA" sz="1800" b="0" i="0" dirty="0">
                <a:effectLst/>
                <a:latin typeface="Lucida Grande"/>
              </a:rPr>
              <a:t> </a:t>
            </a:r>
            <a:r>
              <a:rPr lang="uk-UA" sz="1800" b="0" i="0" dirty="0" err="1">
                <a:effectLst/>
                <a:latin typeface="Lucida Grande"/>
              </a:rPr>
              <a:t>Козівського</a:t>
            </a:r>
            <a:r>
              <a:rPr lang="uk-UA" sz="1800" b="0" i="0" dirty="0">
                <a:effectLst/>
                <a:latin typeface="Lucida Grande"/>
              </a:rPr>
              <a:t> (тепер – Тернопільського) району Тернопільської області. Закінчила Кременецьке</a:t>
            </a:r>
            <a:br>
              <a:rPr lang="uk-UA" sz="1800" b="0" i="0" dirty="0">
                <a:effectLst/>
                <a:latin typeface="Lucida Grande"/>
              </a:rPr>
            </a:br>
            <a:r>
              <a:rPr lang="uk-UA" sz="1800" b="0" i="0" dirty="0">
                <a:effectLst/>
                <a:latin typeface="Lucida Grande"/>
              </a:rPr>
              <a:t>медичне училище (1984). Працює медичною сестрою </a:t>
            </a:r>
            <a:r>
              <a:rPr lang="uk-UA" sz="1800" b="0" i="0" dirty="0" err="1">
                <a:effectLst/>
                <a:latin typeface="Lucida Grande"/>
              </a:rPr>
              <a:t>Козівської</a:t>
            </a:r>
            <a:r>
              <a:rPr lang="uk-UA" sz="1800" b="0" i="0" dirty="0">
                <a:effectLst/>
                <a:latin typeface="Lucida Grande"/>
              </a:rPr>
              <a:t> центральної районної лікарні.</a:t>
            </a:r>
            <a:br>
              <a:rPr lang="uk-UA" sz="1800" b="0" i="0" dirty="0">
                <a:effectLst/>
                <a:latin typeface="Lucida Grande"/>
              </a:rPr>
            </a:br>
            <a:r>
              <a:rPr lang="uk-UA" sz="1800" b="0" i="0" dirty="0">
                <a:effectLst/>
                <a:latin typeface="Lucida Grande"/>
              </a:rPr>
              <a:t>Членкиня Національної спілки письменників</a:t>
            </a:r>
            <a:br>
              <a:rPr lang="uk-UA" sz="1800" b="0" i="0" dirty="0">
                <a:effectLst/>
                <a:latin typeface="Lucida Grande"/>
              </a:rPr>
            </a:br>
            <a:r>
              <a:rPr lang="uk-UA" sz="1800" b="0" i="0" dirty="0">
                <a:effectLst/>
                <a:latin typeface="Lucida Grande"/>
              </a:rPr>
              <a:t>України (2019).</a:t>
            </a:r>
            <a:br>
              <a:rPr lang="uk-UA" sz="1800" b="0" i="0" dirty="0">
                <a:effectLst/>
                <a:latin typeface="Lucida Grande"/>
              </a:rPr>
            </a:br>
            <a:endParaRPr lang="uk-UA" sz="1800" b="0" i="0" dirty="0">
              <a:effectLst/>
              <a:latin typeface="Lucida Grande"/>
            </a:endParaRPr>
          </a:p>
          <a:p>
            <a:r>
              <a:rPr lang="uk-UA" sz="1800" b="0" i="0" dirty="0">
                <a:effectLst/>
                <a:latin typeface="Lucida Grande"/>
              </a:rPr>
              <a:t>Авторка книжок: </a:t>
            </a:r>
          </a:p>
          <a:p>
            <a:r>
              <a:rPr lang="uk-UA" sz="1800" b="0" i="0" dirty="0">
                <a:effectLst/>
                <a:latin typeface="Lucida Grande"/>
              </a:rPr>
              <a:t>«Кольорові сни» (2001),</a:t>
            </a:r>
          </a:p>
          <a:p>
            <a:r>
              <a:rPr lang="uk-UA" sz="1800" b="0" i="0" dirty="0">
                <a:effectLst/>
                <a:latin typeface="Lucida Grande"/>
              </a:rPr>
              <a:t> «На вершині літа»(2006), </a:t>
            </a:r>
          </a:p>
          <a:p>
            <a:r>
              <a:rPr lang="uk-UA" sz="1800" b="0" i="0" dirty="0">
                <a:effectLst/>
                <a:latin typeface="Lucida Grande"/>
              </a:rPr>
              <a:t>«Сонячне зайчатко» (2014),</a:t>
            </a:r>
          </a:p>
          <a:p>
            <a:r>
              <a:rPr lang="uk-UA" sz="1800" b="0" i="0" dirty="0">
                <a:effectLst/>
                <a:latin typeface="Lucida Grande"/>
              </a:rPr>
              <a:t>«Я поділюсь краплинкою тепла» (2017), </a:t>
            </a:r>
          </a:p>
          <a:p>
            <a:r>
              <a:rPr lang="uk-UA" sz="1800" b="0" i="0" dirty="0">
                <a:effectLst/>
                <a:latin typeface="Lucida Grande"/>
              </a:rPr>
              <a:t>«Вибране» (2018).</a:t>
            </a:r>
            <a:br>
              <a:rPr lang="uk-UA" dirty="0">
                <a:latin typeface="Lucida Grande"/>
              </a:rPr>
            </a:br>
            <a:endParaRPr lang="uk-UA" dirty="0">
              <a:latin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4068226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ирода">
  <a:themeElements>
    <a:clrScheme name="Природа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Природа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рирода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341</TotalTime>
  <Words>363</Words>
  <Application>Microsoft Office PowerPoint</Application>
  <PresentationFormat>Аркуш A4 (210x297 мм)</PresentationFormat>
  <Paragraphs>40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Garamond</vt:lpstr>
      <vt:lpstr>Lucida Grande</vt:lpstr>
      <vt:lpstr>Segoe UI Historic</vt:lpstr>
      <vt:lpstr>TimesNewRomanPSMT</vt:lpstr>
      <vt:lpstr>Природа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42</cp:revision>
  <dcterms:created xsi:type="dcterms:W3CDTF">2019-03-29T08:22:12Z</dcterms:created>
  <dcterms:modified xsi:type="dcterms:W3CDTF">2023-12-17T20:02:08Z</dcterms:modified>
</cp:coreProperties>
</file>