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05" autoAdjust="0"/>
  </p:normalViewPr>
  <p:slideViewPr>
    <p:cSldViewPr>
      <p:cViewPr varScale="1">
        <p:scale>
          <a:sx n="51" d="100"/>
          <a:sy n="51" d="100"/>
        </p:scale>
        <p:origin x="-1229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144" y="404664"/>
            <a:ext cx="7772400" cy="1470025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uk-UA" sz="4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Жінка в шкільній програмі з української літератури</a:t>
            </a:r>
            <a:endParaRPr lang="uk-UA" sz="4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6" name="Picture 2" descr="C:\Users\admin\Desktop\school-program-wo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11" y="2204864"/>
            <a:ext cx="7620000" cy="374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394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 descr="C:\Users\admin\Desktop\school-program-5-grad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0758" y="1693400"/>
            <a:ext cx="7402484" cy="452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school-program-5-gra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000" y="-450850"/>
            <a:ext cx="12700000" cy="775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997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 descr="C:\Users\admin\Desktop\school-program-6-grade-ukrl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132" y="1687166"/>
            <a:ext cx="7435735" cy="453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school-program-6-grade-ukrl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000" y="-444500"/>
            <a:ext cx="12700000" cy="774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984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 descr="C:\Users\admin\Desktop\school-program-7-grad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132" y="1687166"/>
            <a:ext cx="7435735" cy="453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school-program-7-grad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000" y="-444500"/>
            <a:ext cx="12700000" cy="774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838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218" name="Picture 2" descr="C:\Users\admin\Desktop\school-program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000" y="-444500"/>
            <a:ext cx="12700000" cy="774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071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146" name="Picture 2" descr="C:\Users\admin\Desktop\school-program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000" y="-444500"/>
            <a:ext cx="12700000" cy="774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school-program-9-grade-ukrl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000" y="-444500"/>
            <a:ext cx="12700000" cy="774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848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 descr="C:\Users\admin\Desktop\school-program-10-grade-ukrli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000" y="-444500"/>
            <a:ext cx="12700000" cy="774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961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 descr="C:\Users\admin\Desktop\school-program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8000" y="-876300"/>
            <a:ext cx="12700000" cy="861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8708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</TotalTime>
  <Words>7</Words>
  <Application>Microsoft Office PowerPoint</Application>
  <PresentationFormat>Экран (4:3)</PresentationFormat>
  <Paragraphs>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Апекс</vt:lpstr>
      <vt:lpstr>Жінка в шкільній програмі з української літератури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Жінка в шкільній програмі з української літератури</dc:title>
  <dc:creator>admin</dc:creator>
  <cp:lastModifiedBy>admin</cp:lastModifiedBy>
  <cp:revision>3</cp:revision>
  <dcterms:created xsi:type="dcterms:W3CDTF">2018-03-05T09:55:22Z</dcterms:created>
  <dcterms:modified xsi:type="dcterms:W3CDTF">2018-03-05T10:27:33Z</dcterms:modified>
</cp:coreProperties>
</file>