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sldIdLst>
    <p:sldId id="303" r:id="rId2"/>
    <p:sldId id="257" r:id="rId3"/>
    <p:sldId id="258" r:id="rId4"/>
    <p:sldId id="260" r:id="rId5"/>
    <p:sldId id="298" r:id="rId6"/>
    <p:sldId id="300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embeddedFontLst>
    <p:embeddedFont>
      <p:font typeface="Calibri Light" charset="0"/>
      <p:regular r:id="rId15"/>
      <p: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Book Antiqua" pitchFamily="18" charset="0"/>
      <p:regular r:id="rId21"/>
      <p:bold r:id="rId22"/>
      <p:italic r:id="rId23"/>
      <p:boldItalic r:id="rId24"/>
    </p:embeddedFont>
    <p:embeddedFont>
      <p:font typeface="UkrainianMysl"/>
      <p:regular r:id="rId25"/>
      <p:bold r:id="rId26"/>
      <p:italic r:id="rId27"/>
      <p:boldItalic r:id="rId28"/>
    </p:embeddedFont>
    <p:embeddedFont>
      <p:font typeface="Uk_Bruskovaya"/>
      <p:bold r:id="rId29"/>
    </p:embeddedFont>
    <p:embeddedFont>
      <p:font typeface="Modestina" charset="0"/>
      <p:regular r:id="rId30"/>
    </p:embeddedFont>
    <p:embeddedFont>
      <p:font typeface="Bookman Old Style" pitchFamily="18" charset="0"/>
      <p:regular r:id="rId31"/>
      <p:bold r:id="rId32"/>
      <p:italic r:id="rId33"/>
      <p:boldItalic r:id="rId34"/>
    </p:embeddedFont>
    <p:embeddedFont>
      <p:font typeface="UkrainianLazurski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116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20BFE9-FC7C-4B00-969F-5E5D151D9B4F}" type="doc">
      <dgm:prSet loTypeId="urn:microsoft.com/office/officeart/2005/8/layout/radial5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19B4C365-41BA-47E1-9F7E-F995C320CC04}">
      <dgm:prSet phldrT="[Текст]" custT="1"/>
      <dgm:spPr/>
      <dgm:t>
        <a:bodyPr/>
        <a:lstStyle/>
        <a:p>
          <a:r>
            <a:rPr lang="uk-UA" sz="2800" b="1" dirty="0" err="1" smtClean="0">
              <a:solidFill>
                <a:srgbClr val="660033"/>
              </a:solidFill>
              <a:latin typeface="Modestina" panose="02080504020301020103" pitchFamily="18" charset="0"/>
            </a:rPr>
            <a:t>Акмеологічні</a:t>
          </a:r>
          <a:r>
            <a:rPr lang="uk-UA" sz="2800" b="1" dirty="0" smtClean="0">
              <a:solidFill>
                <a:srgbClr val="660033"/>
              </a:solidFill>
              <a:latin typeface="Modestina" panose="02080504020301020103" pitchFamily="18" charset="0"/>
            </a:rPr>
            <a:t> технології</a:t>
          </a:r>
          <a:endParaRPr lang="uk-UA" sz="2800" b="1" dirty="0">
            <a:solidFill>
              <a:srgbClr val="660033"/>
            </a:solidFill>
            <a:latin typeface="Modestina" panose="02080504020301020103" pitchFamily="18" charset="0"/>
          </a:endParaRPr>
        </a:p>
      </dgm:t>
    </dgm:pt>
    <dgm:pt modelId="{2F8FA84C-3CCB-47C3-9BEC-3EE7C548B8BE}" type="parTrans" cxnId="{40180914-F4C7-481B-BFCA-327D270B315A}">
      <dgm:prSet/>
      <dgm:spPr/>
      <dgm:t>
        <a:bodyPr/>
        <a:lstStyle/>
        <a:p>
          <a:endParaRPr lang="uk-UA"/>
        </a:p>
      </dgm:t>
    </dgm:pt>
    <dgm:pt modelId="{9E6CEFF0-0091-43B8-947E-C797D83904F1}" type="sibTrans" cxnId="{40180914-F4C7-481B-BFCA-327D270B315A}">
      <dgm:prSet/>
      <dgm:spPr/>
      <dgm:t>
        <a:bodyPr/>
        <a:lstStyle/>
        <a:p>
          <a:endParaRPr lang="uk-UA"/>
        </a:p>
      </dgm:t>
    </dgm:pt>
    <dgm:pt modelId="{6C45156B-FDAF-4125-8C10-202224333BEE}">
      <dgm:prSet phldrT="[Текст]" custT="1"/>
      <dgm:spPr/>
      <dgm:t>
        <a:bodyPr/>
        <a:lstStyle/>
        <a:p>
          <a:r>
            <a:rPr lang="uk-UA" sz="2400" b="1" i="1" dirty="0" smtClean="0">
              <a:effectLst/>
              <a:latin typeface="UkrainianLazurski" panose="02027200000000000000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ігрові (дидактична гра, технології </a:t>
          </a:r>
          <a:r>
            <a:rPr lang="uk-UA" sz="2400" b="1" i="1" dirty="0" err="1" smtClean="0">
              <a:effectLst/>
              <a:latin typeface="UkrainianLazurski" panose="02027200000000000000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ігромоделювання</a:t>
          </a:r>
          <a:r>
            <a:rPr lang="uk-UA" sz="2400" b="1" i="1" dirty="0" smtClean="0">
              <a:effectLst/>
              <a:latin typeface="UkrainianLazurski" panose="02027200000000000000" pitchFamily="18" charset="0"/>
              <a:ea typeface="Calibri" panose="020F0502020204030204" pitchFamily="34" charset="0"/>
              <a:cs typeface="Times New Roman" panose="02020603050405020304" pitchFamily="18" charset="0"/>
            </a:rPr>
            <a:t>)</a:t>
          </a:r>
          <a:endParaRPr lang="uk-UA" sz="2400" i="1" dirty="0">
            <a:latin typeface="UkrainianLazurski" panose="02027200000000000000" pitchFamily="18" charset="0"/>
          </a:endParaRPr>
        </a:p>
      </dgm:t>
    </dgm:pt>
    <dgm:pt modelId="{A6D41361-4994-45DC-8930-8737AE89A523}" type="parTrans" cxnId="{DA256F52-D560-4D2F-830C-4682A932F0FB}">
      <dgm:prSet/>
      <dgm:spPr/>
      <dgm:t>
        <a:bodyPr/>
        <a:lstStyle/>
        <a:p>
          <a:endParaRPr lang="uk-UA"/>
        </a:p>
      </dgm:t>
    </dgm:pt>
    <dgm:pt modelId="{68E1C6A2-44FD-4150-8E74-589791772193}" type="sibTrans" cxnId="{DA256F52-D560-4D2F-830C-4682A932F0FB}">
      <dgm:prSet/>
      <dgm:spPr/>
      <dgm:t>
        <a:bodyPr/>
        <a:lstStyle/>
        <a:p>
          <a:endParaRPr lang="uk-UA"/>
        </a:p>
      </dgm:t>
    </dgm:pt>
    <dgm:pt modelId="{148F9404-A3DD-4075-868E-0A0CE76E6B59}">
      <dgm:prSet phldrT="[Текст]" custT="1"/>
      <dgm:spPr>
        <a:solidFill>
          <a:srgbClr val="9E009E"/>
        </a:solidFill>
      </dgm:spPr>
      <dgm:t>
        <a:bodyPr/>
        <a:lstStyle/>
        <a:p>
          <a:r>
            <a:rPr lang="uk-UA" sz="2400" b="1" i="1" dirty="0" smtClean="0">
              <a:effectLst/>
              <a:latin typeface="UkrainianLazurski" panose="02027200000000000000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метод проектів</a:t>
          </a:r>
          <a:endParaRPr lang="uk-UA" sz="2400" i="1" dirty="0">
            <a:latin typeface="UkrainianLazurski" panose="02027200000000000000" pitchFamily="18" charset="0"/>
          </a:endParaRPr>
        </a:p>
      </dgm:t>
    </dgm:pt>
    <dgm:pt modelId="{F504A5A1-3DC1-45B9-8C6F-04687186087A}" type="parTrans" cxnId="{3CCC3484-71B4-4A23-AB69-0583FA3AFB43}">
      <dgm:prSet/>
      <dgm:spPr/>
      <dgm:t>
        <a:bodyPr/>
        <a:lstStyle/>
        <a:p>
          <a:endParaRPr lang="uk-UA"/>
        </a:p>
      </dgm:t>
    </dgm:pt>
    <dgm:pt modelId="{81328371-5D91-49DF-A358-DDCAEE8DB302}" type="sibTrans" cxnId="{3CCC3484-71B4-4A23-AB69-0583FA3AFB43}">
      <dgm:prSet/>
      <dgm:spPr/>
      <dgm:t>
        <a:bodyPr/>
        <a:lstStyle/>
        <a:p>
          <a:endParaRPr lang="uk-UA"/>
        </a:p>
      </dgm:t>
    </dgm:pt>
    <dgm:pt modelId="{A29559C6-9EA7-4A5E-A6D8-B59A53D73F1B}">
      <dgm:prSet phldrT="[Текст]" custT="1"/>
      <dgm:spPr>
        <a:solidFill>
          <a:srgbClr val="990033"/>
        </a:solidFill>
      </dgm:spPr>
      <dgm:t>
        <a:bodyPr/>
        <a:lstStyle/>
        <a:p>
          <a:r>
            <a:rPr lang="uk-UA" sz="2400" b="1" i="1" dirty="0" smtClean="0">
              <a:effectLst/>
              <a:latin typeface="UkrainianLazurski" panose="02027200000000000000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особистісно зорієнтованого навчання</a:t>
          </a:r>
          <a:endParaRPr lang="uk-UA" sz="2400" i="1" dirty="0">
            <a:latin typeface="UkrainianLazurski" panose="02027200000000000000" pitchFamily="18" charset="0"/>
          </a:endParaRPr>
        </a:p>
      </dgm:t>
    </dgm:pt>
    <dgm:pt modelId="{D51204EE-708B-40C5-A4FA-DAD92AE7A48D}" type="parTrans" cxnId="{1D9395AE-3958-4C4D-B154-34886905969B}">
      <dgm:prSet/>
      <dgm:spPr/>
      <dgm:t>
        <a:bodyPr/>
        <a:lstStyle/>
        <a:p>
          <a:endParaRPr lang="uk-UA"/>
        </a:p>
      </dgm:t>
    </dgm:pt>
    <dgm:pt modelId="{55B3A66C-C973-4B61-A7DE-8D24A63C653E}" type="sibTrans" cxnId="{1D9395AE-3958-4C4D-B154-34886905969B}">
      <dgm:prSet/>
      <dgm:spPr/>
      <dgm:t>
        <a:bodyPr/>
        <a:lstStyle/>
        <a:p>
          <a:endParaRPr lang="uk-UA"/>
        </a:p>
      </dgm:t>
    </dgm:pt>
    <dgm:pt modelId="{57BACE3A-48D5-4143-8972-028E78459E33}">
      <dgm:prSet phldrT="[Текст]" custT="1"/>
      <dgm:spPr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rgbClr val="00B050"/>
            </a:gs>
            <a:gs pos="100000">
              <a:srgbClr val="00B050"/>
            </a:gs>
          </a:gsLst>
        </a:gradFill>
      </dgm:spPr>
      <dgm:t>
        <a:bodyPr/>
        <a:lstStyle/>
        <a:p>
          <a:r>
            <a:rPr lang="uk-UA" sz="2400" b="1" i="1" dirty="0" smtClean="0">
              <a:effectLst/>
              <a:latin typeface="UkrainianLazurski" panose="02027200000000000000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розвивального навчання</a:t>
          </a:r>
          <a:endParaRPr lang="uk-UA" sz="2400" i="1" dirty="0">
            <a:latin typeface="UkrainianLazurski" panose="02027200000000000000" pitchFamily="18" charset="0"/>
          </a:endParaRPr>
        </a:p>
      </dgm:t>
    </dgm:pt>
    <dgm:pt modelId="{5C510212-7B12-49D2-A593-CC164B655AC1}" type="parTrans" cxnId="{8D966C4E-F660-41CF-9560-F3A50EDB8011}">
      <dgm:prSet/>
      <dgm:spPr/>
      <dgm:t>
        <a:bodyPr/>
        <a:lstStyle/>
        <a:p>
          <a:endParaRPr lang="uk-UA"/>
        </a:p>
      </dgm:t>
    </dgm:pt>
    <dgm:pt modelId="{D8EC690F-7F72-41BC-83DF-58E7AEE27CE8}" type="sibTrans" cxnId="{8D966C4E-F660-41CF-9560-F3A50EDB8011}">
      <dgm:prSet/>
      <dgm:spPr/>
      <dgm:t>
        <a:bodyPr/>
        <a:lstStyle/>
        <a:p>
          <a:endParaRPr lang="uk-UA"/>
        </a:p>
      </dgm:t>
    </dgm:pt>
    <dgm:pt modelId="{F3E3C6C2-6E12-448B-A12A-38E91F37A91D}" type="pres">
      <dgm:prSet presAssocID="{4C20BFE9-FC7C-4B00-969F-5E5D151D9B4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11251B4-1A6B-46BE-B834-45EC56971DEB}" type="pres">
      <dgm:prSet presAssocID="{19B4C365-41BA-47E1-9F7E-F995C320CC04}" presName="centerShape" presStyleLbl="node0" presStyleIdx="0" presStyleCnt="1" custScaleX="193953" custLinFactNeighborX="3294"/>
      <dgm:spPr/>
      <dgm:t>
        <a:bodyPr/>
        <a:lstStyle/>
        <a:p>
          <a:endParaRPr lang="uk-UA"/>
        </a:p>
      </dgm:t>
    </dgm:pt>
    <dgm:pt modelId="{ED387AD2-0FCB-4B68-ABC7-780135512016}" type="pres">
      <dgm:prSet presAssocID="{A6D41361-4994-45DC-8930-8737AE89A523}" presName="parTrans" presStyleLbl="sibTrans2D1" presStyleIdx="0" presStyleCnt="4"/>
      <dgm:spPr/>
      <dgm:t>
        <a:bodyPr/>
        <a:lstStyle/>
        <a:p>
          <a:endParaRPr lang="uk-UA"/>
        </a:p>
      </dgm:t>
    </dgm:pt>
    <dgm:pt modelId="{F59CD1CA-A1E3-4173-BC56-29D83D4650A3}" type="pres">
      <dgm:prSet presAssocID="{A6D41361-4994-45DC-8930-8737AE89A523}" presName="connectorText" presStyleLbl="sibTrans2D1" presStyleIdx="0" presStyleCnt="4"/>
      <dgm:spPr/>
      <dgm:t>
        <a:bodyPr/>
        <a:lstStyle/>
        <a:p>
          <a:endParaRPr lang="uk-UA"/>
        </a:p>
      </dgm:t>
    </dgm:pt>
    <dgm:pt modelId="{D8130204-97B3-401E-9CC1-2FC3211707F9}" type="pres">
      <dgm:prSet presAssocID="{6C45156B-FDAF-4125-8C10-202224333BEE}" presName="node" presStyleLbl="node1" presStyleIdx="0" presStyleCnt="4" custScaleX="256671" custRadScaleRad="106406" custRadScaleInc="570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F567D94-7FB6-406D-AD62-2F8CAB6442AE}" type="pres">
      <dgm:prSet presAssocID="{F504A5A1-3DC1-45B9-8C6F-04687186087A}" presName="parTrans" presStyleLbl="sibTrans2D1" presStyleIdx="1" presStyleCnt="4"/>
      <dgm:spPr/>
      <dgm:t>
        <a:bodyPr/>
        <a:lstStyle/>
        <a:p>
          <a:endParaRPr lang="uk-UA"/>
        </a:p>
      </dgm:t>
    </dgm:pt>
    <dgm:pt modelId="{5721DA28-9701-4AE2-A30C-F19DA41A1E97}" type="pres">
      <dgm:prSet presAssocID="{F504A5A1-3DC1-45B9-8C6F-04687186087A}" presName="connectorText" presStyleLbl="sibTrans2D1" presStyleIdx="1" presStyleCnt="4"/>
      <dgm:spPr/>
      <dgm:t>
        <a:bodyPr/>
        <a:lstStyle/>
        <a:p>
          <a:endParaRPr lang="uk-UA"/>
        </a:p>
      </dgm:t>
    </dgm:pt>
    <dgm:pt modelId="{5B7407B2-21B0-4A17-ABDF-ED5D5E34365F}" type="pres">
      <dgm:prSet presAssocID="{148F9404-A3DD-4075-868E-0A0CE76E6B59}" presName="node" presStyleLbl="node1" presStyleIdx="1" presStyleCnt="4" custScaleX="132699" custRadScaleRad="14416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3DA4E99-62B8-4967-8B70-8298791F51CD}" type="pres">
      <dgm:prSet presAssocID="{D51204EE-708B-40C5-A4FA-DAD92AE7A48D}" presName="parTrans" presStyleLbl="sibTrans2D1" presStyleIdx="2" presStyleCnt="4"/>
      <dgm:spPr/>
      <dgm:t>
        <a:bodyPr/>
        <a:lstStyle/>
        <a:p>
          <a:endParaRPr lang="uk-UA"/>
        </a:p>
      </dgm:t>
    </dgm:pt>
    <dgm:pt modelId="{8AE52D0A-35C4-4416-B046-3DE1EAC190A0}" type="pres">
      <dgm:prSet presAssocID="{D51204EE-708B-40C5-A4FA-DAD92AE7A48D}" presName="connectorText" presStyleLbl="sibTrans2D1" presStyleIdx="2" presStyleCnt="4"/>
      <dgm:spPr/>
      <dgm:t>
        <a:bodyPr/>
        <a:lstStyle/>
        <a:p>
          <a:endParaRPr lang="uk-UA"/>
        </a:p>
      </dgm:t>
    </dgm:pt>
    <dgm:pt modelId="{A4540A36-86B0-417A-9A60-719906837529}" type="pres">
      <dgm:prSet presAssocID="{A29559C6-9EA7-4A5E-A6D8-B59A53D73F1B}" presName="node" presStyleLbl="node1" presStyleIdx="2" presStyleCnt="4" custScaleX="205849" custRadScaleRad="98870" custRadScaleInc="5134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19CF967-9FFA-4F26-8D8F-4C3D2FC8AC2C}" type="pres">
      <dgm:prSet presAssocID="{5C510212-7B12-49D2-A593-CC164B655AC1}" presName="parTrans" presStyleLbl="sibTrans2D1" presStyleIdx="3" presStyleCnt="4"/>
      <dgm:spPr/>
      <dgm:t>
        <a:bodyPr/>
        <a:lstStyle/>
        <a:p>
          <a:endParaRPr lang="uk-UA"/>
        </a:p>
      </dgm:t>
    </dgm:pt>
    <dgm:pt modelId="{FD7CC939-F55A-45F0-91AD-B5164BDE62F6}" type="pres">
      <dgm:prSet presAssocID="{5C510212-7B12-49D2-A593-CC164B655AC1}" presName="connectorText" presStyleLbl="sibTrans2D1" presStyleIdx="3" presStyleCnt="4"/>
      <dgm:spPr/>
      <dgm:t>
        <a:bodyPr/>
        <a:lstStyle/>
        <a:p>
          <a:endParaRPr lang="uk-UA"/>
        </a:p>
      </dgm:t>
    </dgm:pt>
    <dgm:pt modelId="{0C054895-4967-475F-85BF-EC7621CCDDC5}" type="pres">
      <dgm:prSet presAssocID="{57BACE3A-48D5-4143-8972-028E78459E33}" presName="node" presStyleLbl="node1" presStyleIdx="3" presStyleCnt="4" custScaleX="180660" custRadScaleRad="135726" custRadScaleInc="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D6BB29D-2B47-40B2-92B7-0CDEC2EA7579}" type="presOf" srcId="{5C510212-7B12-49D2-A593-CC164B655AC1}" destId="{219CF967-9FFA-4F26-8D8F-4C3D2FC8AC2C}" srcOrd="0" destOrd="0" presId="urn:microsoft.com/office/officeart/2005/8/layout/radial5"/>
    <dgm:cxn modelId="{8D966C4E-F660-41CF-9560-F3A50EDB8011}" srcId="{19B4C365-41BA-47E1-9F7E-F995C320CC04}" destId="{57BACE3A-48D5-4143-8972-028E78459E33}" srcOrd="3" destOrd="0" parTransId="{5C510212-7B12-49D2-A593-CC164B655AC1}" sibTransId="{D8EC690F-7F72-41BC-83DF-58E7AEE27CE8}"/>
    <dgm:cxn modelId="{40180914-F4C7-481B-BFCA-327D270B315A}" srcId="{4C20BFE9-FC7C-4B00-969F-5E5D151D9B4F}" destId="{19B4C365-41BA-47E1-9F7E-F995C320CC04}" srcOrd="0" destOrd="0" parTransId="{2F8FA84C-3CCB-47C3-9BEC-3EE7C548B8BE}" sibTransId="{9E6CEFF0-0091-43B8-947E-C797D83904F1}"/>
    <dgm:cxn modelId="{411D9F36-9F0A-481A-8120-8CF88B3B5352}" type="presOf" srcId="{D51204EE-708B-40C5-A4FA-DAD92AE7A48D}" destId="{8AE52D0A-35C4-4416-B046-3DE1EAC190A0}" srcOrd="1" destOrd="0" presId="urn:microsoft.com/office/officeart/2005/8/layout/radial5"/>
    <dgm:cxn modelId="{D9BBAE29-E998-4E61-85D6-9A96A2F59382}" type="presOf" srcId="{A6D41361-4994-45DC-8930-8737AE89A523}" destId="{F59CD1CA-A1E3-4173-BC56-29D83D4650A3}" srcOrd="1" destOrd="0" presId="urn:microsoft.com/office/officeart/2005/8/layout/radial5"/>
    <dgm:cxn modelId="{9005421F-6755-4AF3-8974-8B737EF5D943}" type="presOf" srcId="{F504A5A1-3DC1-45B9-8C6F-04687186087A}" destId="{5721DA28-9701-4AE2-A30C-F19DA41A1E97}" srcOrd="1" destOrd="0" presId="urn:microsoft.com/office/officeart/2005/8/layout/radial5"/>
    <dgm:cxn modelId="{DDAFDEF9-0BA2-4EA1-B5E0-D48298F46360}" type="presOf" srcId="{19B4C365-41BA-47E1-9F7E-F995C320CC04}" destId="{D11251B4-1A6B-46BE-B834-45EC56971DEB}" srcOrd="0" destOrd="0" presId="urn:microsoft.com/office/officeart/2005/8/layout/radial5"/>
    <dgm:cxn modelId="{F9DAC376-0DC3-4987-A274-982E72E997F5}" type="presOf" srcId="{D51204EE-708B-40C5-A4FA-DAD92AE7A48D}" destId="{83DA4E99-62B8-4967-8B70-8298791F51CD}" srcOrd="0" destOrd="0" presId="urn:microsoft.com/office/officeart/2005/8/layout/radial5"/>
    <dgm:cxn modelId="{5CD1BE0E-D3F6-405C-BBF2-9FC832295194}" type="presOf" srcId="{4C20BFE9-FC7C-4B00-969F-5E5D151D9B4F}" destId="{F3E3C6C2-6E12-448B-A12A-38E91F37A91D}" srcOrd="0" destOrd="0" presId="urn:microsoft.com/office/officeart/2005/8/layout/radial5"/>
    <dgm:cxn modelId="{DA256F52-D560-4D2F-830C-4682A932F0FB}" srcId="{19B4C365-41BA-47E1-9F7E-F995C320CC04}" destId="{6C45156B-FDAF-4125-8C10-202224333BEE}" srcOrd="0" destOrd="0" parTransId="{A6D41361-4994-45DC-8930-8737AE89A523}" sibTransId="{68E1C6A2-44FD-4150-8E74-589791772193}"/>
    <dgm:cxn modelId="{E9AD8EC9-9D3C-4711-8D0A-8FB7958B7FA8}" type="presOf" srcId="{57BACE3A-48D5-4143-8972-028E78459E33}" destId="{0C054895-4967-475F-85BF-EC7621CCDDC5}" srcOrd="0" destOrd="0" presId="urn:microsoft.com/office/officeart/2005/8/layout/radial5"/>
    <dgm:cxn modelId="{1D9395AE-3958-4C4D-B154-34886905969B}" srcId="{19B4C365-41BA-47E1-9F7E-F995C320CC04}" destId="{A29559C6-9EA7-4A5E-A6D8-B59A53D73F1B}" srcOrd="2" destOrd="0" parTransId="{D51204EE-708B-40C5-A4FA-DAD92AE7A48D}" sibTransId="{55B3A66C-C973-4B61-A7DE-8D24A63C653E}"/>
    <dgm:cxn modelId="{221A2028-A49F-4D38-B574-B1F423527F23}" type="presOf" srcId="{148F9404-A3DD-4075-868E-0A0CE76E6B59}" destId="{5B7407B2-21B0-4A17-ABDF-ED5D5E34365F}" srcOrd="0" destOrd="0" presId="urn:microsoft.com/office/officeart/2005/8/layout/radial5"/>
    <dgm:cxn modelId="{1FF029D3-8F4D-4DE1-8C92-EFAB76A8620A}" type="presOf" srcId="{F504A5A1-3DC1-45B9-8C6F-04687186087A}" destId="{BF567D94-7FB6-406D-AD62-2F8CAB6442AE}" srcOrd="0" destOrd="0" presId="urn:microsoft.com/office/officeart/2005/8/layout/radial5"/>
    <dgm:cxn modelId="{384BF1F9-CA69-4B50-90C9-C1012E3E6047}" type="presOf" srcId="{A6D41361-4994-45DC-8930-8737AE89A523}" destId="{ED387AD2-0FCB-4B68-ABC7-780135512016}" srcOrd="0" destOrd="0" presId="urn:microsoft.com/office/officeart/2005/8/layout/radial5"/>
    <dgm:cxn modelId="{A6921F0C-50AE-459A-93D6-13633C137762}" type="presOf" srcId="{A29559C6-9EA7-4A5E-A6D8-B59A53D73F1B}" destId="{A4540A36-86B0-417A-9A60-719906837529}" srcOrd="0" destOrd="0" presId="urn:microsoft.com/office/officeart/2005/8/layout/radial5"/>
    <dgm:cxn modelId="{3CCC3484-71B4-4A23-AB69-0583FA3AFB43}" srcId="{19B4C365-41BA-47E1-9F7E-F995C320CC04}" destId="{148F9404-A3DD-4075-868E-0A0CE76E6B59}" srcOrd="1" destOrd="0" parTransId="{F504A5A1-3DC1-45B9-8C6F-04687186087A}" sibTransId="{81328371-5D91-49DF-A358-DDCAEE8DB302}"/>
    <dgm:cxn modelId="{2E75A98A-FE17-4AFB-82B4-EE40D4CD0009}" type="presOf" srcId="{5C510212-7B12-49D2-A593-CC164B655AC1}" destId="{FD7CC939-F55A-45F0-91AD-B5164BDE62F6}" srcOrd="1" destOrd="0" presId="urn:microsoft.com/office/officeart/2005/8/layout/radial5"/>
    <dgm:cxn modelId="{9763D1BC-0FD3-4FF1-908B-BFC9623A22EA}" type="presOf" srcId="{6C45156B-FDAF-4125-8C10-202224333BEE}" destId="{D8130204-97B3-401E-9CC1-2FC3211707F9}" srcOrd="0" destOrd="0" presId="urn:microsoft.com/office/officeart/2005/8/layout/radial5"/>
    <dgm:cxn modelId="{26476300-C662-43C6-B124-00B2829DB72C}" type="presParOf" srcId="{F3E3C6C2-6E12-448B-A12A-38E91F37A91D}" destId="{D11251B4-1A6B-46BE-B834-45EC56971DEB}" srcOrd="0" destOrd="0" presId="urn:microsoft.com/office/officeart/2005/8/layout/radial5"/>
    <dgm:cxn modelId="{C9EE5A10-8306-467D-AFEB-14079499234D}" type="presParOf" srcId="{F3E3C6C2-6E12-448B-A12A-38E91F37A91D}" destId="{ED387AD2-0FCB-4B68-ABC7-780135512016}" srcOrd="1" destOrd="0" presId="urn:microsoft.com/office/officeart/2005/8/layout/radial5"/>
    <dgm:cxn modelId="{1738403C-FB6E-42FD-98E8-F46A24E194E3}" type="presParOf" srcId="{ED387AD2-0FCB-4B68-ABC7-780135512016}" destId="{F59CD1CA-A1E3-4173-BC56-29D83D4650A3}" srcOrd="0" destOrd="0" presId="urn:microsoft.com/office/officeart/2005/8/layout/radial5"/>
    <dgm:cxn modelId="{895A5F30-0CF9-48EB-B1C6-597D58B71CF3}" type="presParOf" srcId="{F3E3C6C2-6E12-448B-A12A-38E91F37A91D}" destId="{D8130204-97B3-401E-9CC1-2FC3211707F9}" srcOrd="2" destOrd="0" presId="urn:microsoft.com/office/officeart/2005/8/layout/radial5"/>
    <dgm:cxn modelId="{3B936908-3A47-4E73-8527-B45069E46CDC}" type="presParOf" srcId="{F3E3C6C2-6E12-448B-A12A-38E91F37A91D}" destId="{BF567D94-7FB6-406D-AD62-2F8CAB6442AE}" srcOrd="3" destOrd="0" presId="urn:microsoft.com/office/officeart/2005/8/layout/radial5"/>
    <dgm:cxn modelId="{FBC4BCB6-E77B-45A6-87E6-F5937C434EDD}" type="presParOf" srcId="{BF567D94-7FB6-406D-AD62-2F8CAB6442AE}" destId="{5721DA28-9701-4AE2-A30C-F19DA41A1E97}" srcOrd="0" destOrd="0" presId="urn:microsoft.com/office/officeart/2005/8/layout/radial5"/>
    <dgm:cxn modelId="{1908F6DF-E764-4B0D-A03E-0E6DE952A656}" type="presParOf" srcId="{F3E3C6C2-6E12-448B-A12A-38E91F37A91D}" destId="{5B7407B2-21B0-4A17-ABDF-ED5D5E34365F}" srcOrd="4" destOrd="0" presId="urn:microsoft.com/office/officeart/2005/8/layout/radial5"/>
    <dgm:cxn modelId="{D7CB187A-AF6E-4571-994F-66F4B0F2D4A0}" type="presParOf" srcId="{F3E3C6C2-6E12-448B-A12A-38E91F37A91D}" destId="{83DA4E99-62B8-4967-8B70-8298791F51CD}" srcOrd="5" destOrd="0" presId="urn:microsoft.com/office/officeart/2005/8/layout/radial5"/>
    <dgm:cxn modelId="{3521445A-0C16-43CD-A46B-CBC90389E872}" type="presParOf" srcId="{83DA4E99-62B8-4967-8B70-8298791F51CD}" destId="{8AE52D0A-35C4-4416-B046-3DE1EAC190A0}" srcOrd="0" destOrd="0" presId="urn:microsoft.com/office/officeart/2005/8/layout/radial5"/>
    <dgm:cxn modelId="{E75DC150-4CB9-4B1B-9515-37D0BE4AF479}" type="presParOf" srcId="{F3E3C6C2-6E12-448B-A12A-38E91F37A91D}" destId="{A4540A36-86B0-417A-9A60-719906837529}" srcOrd="6" destOrd="0" presId="urn:microsoft.com/office/officeart/2005/8/layout/radial5"/>
    <dgm:cxn modelId="{1D6304C7-3BC0-4100-87A7-6F83F5B06A8A}" type="presParOf" srcId="{F3E3C6C2-6E12-448B-A12A-38E91F37A91D}" destId="{219CF967-9FFA-4F26-8D8F-4C3D2FC8AC2C}" srcOrd="7" destOrd="0" presId="urn:microsoft.com/office/officeart/2005/8/layout/radial5"/>
    <dgm:cxn modelId="{65239EF5-73AC-4F7F-84E9-D42DAAE045D3}" type="presParOf" srcId="{219CF967-9FFA-4F26-8D8F-4C3D2FC8AC2C}" destId="{FD7CC939-F55A-45F0-91AD-B5164BDE62F6}" srcOrd="0" destOrd="0" presId="urn:microsoft.com/office/officeart/2005/8/layout/radial5"/>
    <dgm:cxn modelId="{47670B7A-1FB8-40C1-BCE7-EACE29C22796}" type="presParOf" srcId="{F3E3C6C2-6E12-448B-A12A-38E91F37A91D}" destId="{0C054895-4967-475F-85BF-EC7621CCDDC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B83C26-E590-4391-8C58-915A66EE7978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4C8CBFDA-C467-4429-ABD9-3C00014AE848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uk-UA" sz="2800" b="1" i="1" dirty="0" smtClean="0">
              <a:solidFill>
                <a:srgbClr val="7030A0"/>
              </a:solidFill>
              <a:latin typeface="UkrainianLazurski" panose="02027200000000000000" pitchFamily="18" charset="0"/>
            </a:rPr>
            <a:t>розбудити пізнавальну активність учня</a:t>
          </a:r>
          <a:endParaRPr lang="uk-UA" sz="2800" i="1" dirty="0">
            <a:solidFill>
              <a:srgbClr val="7030A0"/>
            </a:solidFill>
            <a:latin typeface="UkrainianLazurski" panose="02027200000000000000" pitchFamily="18" charset="0"/>
          </a:endParaRPr>
        </a:p>
      </dgm:t>
    </dgm:pt>
    <dgm:pt modelId="{4890F3CD-1417-49FD-88D2-236AA7BA47E0}" type="parTrans" cxnId="{EAFCE230-B922-40A2-83AD-C9D512FBFAFD}">
      <dgm:prSet/>
      <dgm:spPr/>
      <dgm:t>
        <a:bodyPr/>
        <a:lstStyle/>
        <a:p>
          <a:endParaRPr lang="uk-UA"/>
        </a:p>
      </dgm:t>
    </dgm:pt>
    <dgm:pt modelId="{40BDC420-1E62-4877-811C-67194AB26EE8}" type="sibTrans" cxnId="{EAFCE230-B922-40A2-83AD-C9D512FBFAFD}">
      <dgm:prSet/>
      <dgm:spPr/>
      <dgm:t>
        <a:bodyPr/>
        <a:lstStyle/>
        <a:p>
          <a:endParaRPr lang="uk-UA"/>
        </a:p>
      </dgm:t>
    </dgm:pt>
    <dgm:pt modelId="{9252488B-1EBC-4DD5-94CE-E371A3C6D882}">
      <dgm:prSet phldrT="[Текст]" custT="1"/>
      <dgm:spPr>
        <a:solidFill>
          <a:srgbClr val="009644"/>
        </a:solidFill>
      </dgm:spPr>
      <dgm:t>
        <a:bodyPr/>
        <a:lstStyle/>
        <a:p>
          <a:r>
            <a:rPr lang="uk-UA" sz="2800" b="1" i="1" dirty="0" smtClean="0">
              <a:latin typeface="UkrainianLazurski" panose="02027200000000000000" pitchFamily="18" charset="0"/>
            </a:rPr>
            <a:t>сприяти становленню самостійності в мисленні й діяльності</a:t>
          </a:r>
          <a:endParaRPr lang="uk-UA" sz="2800" i="1" dirty="0">
            <a:latin typeface="UkrainianLazurski" panose="02027200000000000000" pitchFamily="18" charset="0"/>
          </a:endParaRPr>
        </a:p>
      </dgm:t>
    </dgm:pt>
    <dgm:pt modelId="{429BE7DE-EDF3-4D00-8B4F-02BC14C99FA4}" type="parTrans" cxnId="{BA33160A-2419-45C3-ACEC-150092FC2490}">
      <dgm:prSet/>
      <dgm:spPr/>
      <dgm:t>
        <a:bodyPr/>
        <a:lstStyle/>
        <a:p>
          <a:endParaRPr lang="uk-UA"/>
        </a:p>
      </dgm:t>
    </dgm:pt>
    <dgm:pt modelId="{45E7ED7B-7DD2-4751-BF42-D9C37F845B48}" type="sibTrans" cxnId="{BA33160A-2419-45C3-ACEC-150092FC2490}">
      <dgm:prSet/>
      <dgm:spPr/>
      <dgm:t>
        <a:bodyPr/>
        <a:lstStyle/>
        <a:p>
          <a:endParaRPr lang="uk-UA"/>
        </a:p>
      </dgm:t>
    </dgm:pt>
    <dgm:pt modelId="{CB18B8EF-D818-47C7-8017-EF6047981FAB}">
      <dgm:prSet phldrT="[Текст]" custT="1"/>
      <dgm:spPr>
        <a:solidFill>
          <a:srgbClr val="87176D"/>
        </a:solidFill>
      </dgm:spPr>
      <dgm:t>
        <a:bodyPr/>
        <a:lstStyle/>
        <a:p>
          <a:r>
            <a:rPr lang="uk-UA" sz="2800" b="1" i="1" dirty="0" smtClean="0">
              <a:solidFill>
                <a:srgbClr val="FFFF00"/>
              </a:solidFill>
              <a:latin typeface="UkrainianLazurski" panose="02027200000000000000" pitchFamily="18" charset="0"/>
            </a:rPr>
            <a:t>розкрити особистісний потенціал школяра</a:t>
          </a:r>
          <a:endParaRPr lang="uk-UA" sz="2800" i="1" dirty="0">
            <a:solidFill>
              <a:srgbClr val="FFFF00"/>
            </a:solidFill>
            <a:latin typeface="UkrainianLazurski" panose="02027200000000000000" pitchFamily="18" charset="0"/>
          </a:endParaRPr>
        </a:p>
      </dgm:t>
    </dgm:pt>
    <dgm:pt modelId="{60C694B0-C5F8-4321-995F-EBA349B906FD}" type="parTrans" cxnId="{015E94FA-AAEE-4DFE-9ABA-CE4819826FA8}">
      <dgm:prSet/>
      <dgm:spPr/>
      <dgm:t>
        <a:bodyPr/>
        <a:lstStyle/>
        <a:p>
          <a:endParaRPr lang="uk-UA"/>
        </a:p>
      </dgm:t>
    </dgm:pt>
    <dgm:pt modelId="{AF1DED6D-B0D6-41FD-9A82-E05267C405F9}" type="sibTrans" cxnId="{015E94FA-AAEE-4DFE-9ABA-CE4819826FA8}">
      <dgm:prSet/>
      <dgm:spPr/>
      <dgm:t>
        <a:bodyPr/>
        <a:lstStyle/>
        <a:p>
          <a:endParaRPr lang="uk-UA"/>
        </a:p>
      </dgm:t>
    </dgm:pt>
    <dgm:pt modelId="{5B9FCE2D-039A-4FC7-8751-D1B8F14D931F}" type="pres">
      <dgm:prSet presAssocID="{02B83C26-E590-4391-8C58-915A66EE797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302F6714-BA8F-46D3-A294-95987D2CA61F}" type="pres">
      <dgm:prSet presAssocID="{02B83C26-E590-4391-8C58-915A66EE7978}" presName="Name1" presStyleCnt="0"/>
      <dgm:spPr/>
    </dgm:pt>
    <dgm:pt modelId="{7388C8E9-9D69-469D-963D-0DDC4BCE7A1A}" type="pres">
      <dgm:prSet presAssocID="{02B83C26-E590-4391-8C58-915A66EE7978}" presName="cycle" presStyleCnt="0"/>
      <dgm:spPr/>
    </dgm:pt>
    <dgm:pt modelId="{534E2D25-11B3-470B-AFB0-7153B3EFC0C9}" type="pres">
      <dgm:prSet presAssocID="{02B83C26-E590-4391-8C58-915A66EE7978}" presName="srcNode" presStyleLbl="node1" presStyleIdx="0" presStyleCnt="3"/>
      <dgm:spPr/>
    </dgm:pt>
    <dgm:pt modelId="{1CDB27FE-CE99-4973-BE9B-F94101232686}" type="pres">
      <dgm:prSet presAssocID="{02B83C26-E590-4391-8C58-915A66EE7978}" presName="conn" presStyleLbl="parChTrans1D2" presStyleIdx="0" presStyleCnt="1"/>
      <dgm:spPr/>
      <dgm:t>
        <a:bodyPr/>
        <a:lstStyle/>
        <a:p>
          <a:endParaRPr lang="uk-UA"/>
        </a:p>
      </dgm:t>
    </dgm:pt>
    <dgm:pt modelId="{679AB5AA-3CF6-4E96-98A7-859374B4F37B}" type="pres">
      <dgm:prSet presAssocID="{02B83C26-E590-4391-8C58-915A66EE7978}" presName="extraNode" presStyleLbl="node1" presStyleIdx="0" presStyleCnt="3"/>
      <dgm:spPr/>
    </dgm:pt>
    <dgm:pt modelId="{742DA38E-A111-4BC5-B3F6-B224F481ECCC}" type="pres">
      <dgm:prSet presAssocID="{02B83C26-E590-4391-8C58-915A66EE7978}" presName="dstNode" presStyleLbl="node1" presStyleIdx="0" presStyleCnt="3"/>
      <dgm:spPr/>
    </dgm:pt>
    <dgm:pt modelId="{D8C5360A-0265-4B62-94A6-7B9B99FDE42B}" type="pres">
      <dgm:prSet presAssocID="{4C8CBFDA-C467-4429-ABD9-3C00014AE848}" presName="text_1" presStyleLbl="node1" presStyleIdx="0" presStyleCnt="3" custLinFactNeighborX="-3770" custLinFactNeighborY="143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F97660B-7E43-47A4-AC5B-19536DC9C5A5}" type="pres">
      <dgm:prSet presAssocID="{4C8CBFDA-C467-4429-ABD9-3C00014AE848}" presName="accent_1" presStyleCnt="0"/>
      <dgm:spPr/>
    </dgm:pt>
    <dgm:pt modelId="{3FC5F948-1E9C-4031-8A42-0D154C2BDC87}" type="pres">
      <dgm:prSet presAssocID="{4C8CBFDA-C467-4429-ABD9-3C00014AE848}" presName="accentRepeatNode" presStyleLbl="solidFgAcc1" presStyleIdx="0" presStyleCnt="3" custLinFactNeighborX="-1689" custLinFactNeighborY="5952"/>
      <dgm:spPr>
        <a:noFill/>
        <a:ln>
          <a:noFill/>
        </a:ln>
      </dgm:spPr>
      <dgm:t>
        <a:bodyPr/>
        <a:lstStyle/>
        <a:p>
          <a:endParaRPr lang="uk-UA"/>
        </a:p>
      </dgm:t>
    </dgm:pt>
    <dgm:pt modelId="{337A186F-5BAF-43CC-9679-A07A6D455CA2}" type="pres">
      <dgm:prSet presAssocID="{9252488B-1EBC-4DD5-94CE-E371A3C6D882}" presName="text_2" presStyleLbl="node1" presStyleIdx="1" presStyleCnt="3" custScaleY="135057" custLinFactNeighborX="-1861" custLinFactNeighborY="287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B1820D6-5B26-4AA7-8BD0-9ACF2701962D}" type="pres">
      <dgm:prSet presAssocID="{9252488B-1EBC-4DD5-94CE-E371A3C6D882}" presName="accent_2" presStyleCnt="0"/>
      <dgm:spPr/>
    </dgm:pt>
    <dgm:pt modelId="{220C87B4-0D8E-476B-920C-EEA6737D7202}" type="pres">
      <dgm:prSet presAssocID="{9252488B-1EBC-4DD5-94CE-E371A3C6D882}" presName="accentRepeatNode" presStyleLbl="solidFgAcc1" presStyleIdx="1" presStyleCnt="3"/>
      <dgm:spPr>
        <a:noFill/>
        <a:ln>
          <a:noFill/>
        </a:ln>
      </dgm:spPr>
      <dgm:t>
        <a:bodyPr/>
        <a:lstStyle/>
        <a:p>
          <a:endParaRPr lang="uk-UA"/>
        </a:p>
      </dgm:t>
    </dgm:pt>
    <dgm:pt modelId="{5D44DEF8-3C54-4DC5-9E84-86CDA0451A16}" type="pres">
      <dgm:prSet presAssocID="{CB18B8EF-D818-47C7-8017-EF6047981FAB}" presName="text_3" presStyleLbl="node1" presStyleIdx="2" presStyleCnt="3" custLinFactNeighborX="-3770" custLinFactNeighborY="718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F19B49F-F729-418E-AB73-7DA075A7374A}" type="pres">
      <dgm:prSet presAssocID="{CB18B8EF-D818-47C7-8017-EF6047981FAB}" presName="accent_3" presStyleCnt="0"/>
      <dgm:spPr/>
    </dgm:pt>
    <dgm:pt modelId="{C8454ED1-06DA-4FD1-9111-78489F28B3EA}" type="pres">
      <dgm:prSet presAssocID="{CB18B8EF-D818-47C7-8017-EF6047981FAB}" presName="accentRepeatNode" presStyleLbl="solidFgAcc1" presStyleIdx="2" presStyleCnt="3"/>
      <dgm:spPr>
        <a:noFill/>
        <a:ln>
          <a:noFill/>
        </a:ln>
      </dgm:spPr>
      <dgm:t>
        <a:bodyPr/>
        <a:lstStyle/>
        <a:p>
          <a:endParaRPr lang="uk-UA"/>
        </a:p>
      </dgm:t>
    </dgm:pt>
  </dgm:ptLst>
  <dgm:cxnLst>
    <dgm:cxn modelId="{C5CFEDCC-F097-4C70-ADDC-8CCF1EE625B4}" type="presOf" srcId="{02B83C26-E590-4391-8C58-915A66EE7978}" destId="{5B9FCE2D-039A-4FC7-8751-D1B8F14D931F}" srcOrd="0" destOrd="0" presId="urn:microsoft.com/office/officeart/2008/layout/VerticalCurvedList"/>
    <dgm:cxn modelId="{015E94FA-AAEE-4DFE-9ABA-CE4819826FA8}" srcId="{02B83C26-E590-4391-8C58-915A66EE7978}" destId="{CB18B8EF-D818-47C7-8017-EF6047981FAB}" srcOrd="2" destOrd="0" parTransId="{60C694B0-C5F8-4321-995F-EBA349B906FD}" sibTransId="{AF1DED6D-B0D6-41FD-9A82-E05267C405F9}"/>
    <dgm:cxn modelId="{EF80A8DD-FA81-4547-8DE5-557434DA54E4}" type="presOf" srcId="{4C8CBFDA-C467-4429-ABD9-3C00014AE848}" destId="{D8C5360A-0265-4B62-94A6-7B9B99FDE42B}" srcOrd="0" destOrd="0" presId="urn:microsoft.com/office/officeart/2008/layout/VerticalCurvedList"/>
    <dgm:cxn modelId="{1ECE834C-ECA8-4C97-9DE8-2B2ED0877AE1}" type="presOf" srcId="{CB18B8EF-D818-47C7-8017-EF6047981FAB}" destId="{5D44DEF8-3C54-4DC5-9E84-86CDA0451A16}" srcOrd="0" destOrd="0" presId="urn:microsoft.com/office/officeart/2008/layout/VerticalCurvedList"/>
    <dgm:cxn modelId="{EFC0F3CE-FF97-4744-8B72-CE5AB2A8E2CD}" type="presOf" srcId="{9252488B-1EBC-4DD5-94CE-E371A3C6D882}" destId="{337A186F-5BAF-43CC-9679-A07A6D455CA2}" srcOrd="0" destOrd="0" presId="urn:microsoft.com/office/officeart/2008/layout/VerticalCurvedList"/>
    <dgm:cxn modelId="{BA33160A-2419-45C3-ACEC-150092FC2490}" srcId="{02B83C26-E590-4391-8C58-915A66EE7978}" destId="{9252488B-1EBC-4DD5-94CE-E371A3C6D882}" srcOrd="1" destOrd="0" parTransId="{429BE7DE-EDF3-4D00-8B4F-02BC14C99FA4}" sibTransId="{45E7ED7B-7DD2-4751-BF42-D9C37F845B48}"/>
    <dgm:cxn modelId="{F789ADC4-4C49-49D8-A2F8-9AA7F26F7F00}" type="presOf" srcId="{40BDC420-1E62-4877-811C-67194AB26EE8}" destId="{1CDB27FE-CE99-4973-BE9B-F94101232686}" srcOrd="0" destOrd="0" presId="urn:microsoft.com/office/officeart/2008/layout/VerticalCurvedList"/>
    <dgm:cxn modelId="{EAFCE230-B922-40A2-83AD-C9D512FBFAFD}" srcId="{02B83C26-E590-4391-8C58-915A66EE7978}" destId="{4C8CBFDA-C467-4429-ABD9-3C00014AE848}" srcOrd="0" destOrd="0" parTransId="{4890F3CD-1417-49FD-88D2-236AA7BA47E0}" sibTransId="{40BDC420-1E62-4877-811C-67194AB26EE8}"/>
    <dgm:cxn modelId="{2942A2A7-116F-4D68-BDD1-1974A574CE5B}" type="presParOf" srcId="{5B9FCE2D-039A-4FC7-8751-D1B8F14D931F}" destId="{302F6714-BA8F-46D3-A294-95987D2CA61F}" srcOrd="0" destOrd="0" presId="urn:microsoft.com/office/officeart/2008/layout/VerticalCurvedList"/>
    <dgm:cxn modelId="{6A75514D-0E80-4120-B52B-66A5EDF4CDDF}" type="presParOf" srcId="{302F6714-BA8F-46D3-A294-95987D2CA61F}" destId="{7388C8E9-9D69-469D-963D-0DDC4BCE7A1A}" srcOrd="0" destOrd="0" presId="urn:microsoft.com/office/officeart/2008/layout/VerticalCurvedList"/>
    <dgm:cxn modelId="{DD927ACF-5A81-45AC-9D2D-DF364044A1A1}" type="presParOf" srcId="{7388C8E9-9D69-469D-963D-0DDC4BCE7A1A}" destId="{534E2D25-11B3-470B-AFB0-7153B3EFC0C9}" srcOrd="0" destOrd="0" presId="urn:microsoft.com/office/officeart/2008/layout/VerticalCurvedList"/>
    <dgm:cxn modelId="{BBC78FE7-191C-42EC-A9D1-986D70BF2C8F}" type="presParOf" srcId="{7388C8E9-9D69-469D-963D-0DDC4BCE7A1A}" destId="{1CDB27FE-CE99-4973-BE9B-F94101232686}" srcOrd="1" destOrd="0" presId="urn:microsoft.com/office/officeart/2008/layout/VerticalCurvedList"/>
    <dgm:cxn modelId="{442973B9-77DC-447A-BBDF-E85102C96721}" type="presParOf" srcId="{7388C8E9-9D69-469D-963D-0DDC4BCE7A1A}" destId="{679AB5AA-3CF6-4E96-98A7-859374B4F37B}" srcOrd="2" destOrd="0" presId="urn:microsoft.com/office/officeart/2008/layout/VerticalCurvedList"/>
    <dgm:cxn modelId="{013B9B95-CF30-464F-BB53-81AD04BD1D8D}" type="presParOf" srcId="{7388C8E9-9D69-469D-963D-0DDC4BCE7A1A}" destId="{742DA38E-A111-4BC5-B3F6-B224F481ECCC}" srcOrd="3" destOrd="0" presId="urn:microsoft.com/office/officeart/2008/layout/VerticalCurvedList"/>
    <dgm:cxn modelId="{9925476D-8105-436E-A29F-C295E34E9359}" type="presParOf" srcId="{302F6714-BA8F-46D3-A294-95987D2CA61F}" destId="{D8C5360A-0265-4B62-94A6-7B9B99FDE42B}" srcOrd="1" destOrd="0" presId="urn:microsoft.com/office/officeart/2008/layout/VerticalCurvedList"/>
    <dgm:cxn modelId="{8E4CDF26-A939-4E70-B46A-5A1966089B14}" type="presParOf" srcId="{302F6714-BA8F-46D3-A294-95987D2CA61F}" destId="{BF97660B-7E43-47A4-AC5B-19536DC9C5A5}" srcOrd="2" destOrd="0" presId="urn:microsoft.com/office/officeart/2008/layout/VerticalCurvedList"/>
    <dgm:cxn modelId="{A3336EE3-C44E-472C-9CFE-68E5D7D98B22}" type="presParOf" srcId="{BF97660B-7E43-47A4-AC5B-19536DC9C5A5}" destId="{3FC5F948-1E9C-4031-8A42-0D154C2BDC87}" srcOrd="0" destOrd="0" presId="urn:microsoft.com/office/officeart/2008/layout/VerticalCurvedList"/>
    <dgm:cxn modelId="{321FE781-97CB-4E1E-997F-0023A69B53C6}" type="presParOf" srcId="{302F6714-BA8F-46D3-A294-95987D2CA61F}" destId="{337A186F-5BAF-43CC-9679-A07A6D455CA2}" srcOrd="3" destOrd="0" presId="urn:microsoft.com/office/officeart/2008/layout/VerticalCurvedList"/>
    <dgm:cxn modelId="{A7C73270-65F3-464B-8C36-7EC08D18932D}" type="presParOf" srcId="{302F6714-BA8F-46D3-A294-95987D2CA61F}" destId="{8B1820D6-5B26-4AA7-8BD0-9ACF2701962D}" srcOrd="4" destOrd="0" presId="urn:microsoft.com/office/officeart/2008/layout/VerticalCurvedList"/>
    <dgm:cxn modelId="{2AEC244A-DC78-4FEC-A6F1-133BF99C9388}" type="presParOf" srcId="{8B1820D6-5B26-4AA7-8BD0-9ACF2701962D}" destId="{220C87B4-0D8E-476B-920C-EEA6737D7202}" srcOrd="0" destOrd="0" presId="urn:microsoft.com/office/officeart/2008/layout/VerticalCurvedList"/>
    <dgm:cxn modelId="{CD1FEE65-10E3-4125-A237-8E7CB02EB474}" type="presParOf" srcId="{302F6714-BA8F-46D3-A294-95987D2CA61F}" destId="{5D44DEF8-3C54-4DC5-9E84-86CDA0451A16}" srcOrd="5" destOrd="0" presId="urn:microsoft.com/office/officeart/2008/layout/VerticalCurvedList"/>
    <dgm:cxn modelId="{157B7F11-2839-4461-B4CA-CF8A0A83C455}" type="presParOf" srcId="{302F6714-BA8F-46D3-A294-95987D2CA61F}" destId="{CF19B49F-F729-418E-AB73-7DA075A7374A}" srcOrd="6" destOrd="0" presId="urn:microsoft.com/office/officeart/2008/layout/VerticalCurvedList"/>
    <dgm:cxn modelId="{FA54BA80-D3E8-4076-B021-556AF8B4FEA9}" type="presParOf" srcId="{CF19B49F-F729-418E-AB73-7DA075A7374A}" destId="{C8454ED1-06DA-4FD1-9111-78489F28B3E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78FAC3-1033-4340-B50D-211B4933629E}" type="doc">
      <dgm:prSet loTypeId="urn:microsoft.com/office/officeart/2005/8/layout/h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AC54D287-2EE7-4A0C-A0C0-EEAC6A2BCF2A}">
      <dgm:prSet phldrT="[Текст]" custT="1"/>
      <dgm:spPr>
        <a:solidFill>
          <a:srgbClr val="990033"/>
        </a:solidFill>
      </dgm:spPr>
      <dgm:t>
        <a:bodyPr/>
        <a:lstStyle/>
        <a:p>
          <a:r>
            <a:rPr lang="uk-UA" sz="2400" b="1" dirty="0" smtClean="0">
              <a:latin typeface="Bookman Old Style" panose="02050604050505020204" pitchFamily="18" charset="0"/>
            </a:rPr>
            <a:t>Особистісно зорієнтоване навчання</a:t>
          </a:r>
          <a:endParaRPr lang="uk-UA" sz="2400" b="1" dirty="0">
            <a:latin typeface="Bookman Old Style" panose="02050604050505020204" pitchFamily="18" charset="0"/>
          </a:endParaRPr>
        </a:p>
      </dgm:t>
    </dgm:pt>
    <dgm:pt modelId="{3A57D27F-DE41-46BE-872F-6411A89C2FB1}" type="parTrans" cxnId="{D2A1EAFB-10F1-4D49-B3F4-0D33835FD45C}">
      <dgm:prSet/>
      <dgm:spPr/>
      <dgm:t>
        <a:bodyPr/>
        <a:lstStyle/>
        <a:p>
          <a:endParaRPr lang="uk-UA"/>
        </a:p>
      </dgm:t>
    </dgm:pt>
    <dgm:pt modelId="{CE6DAA3F-7B5D-4D36-80F9-95E7307FA2FF}" type="sibTrans" cxnId="{D2A1EAFB-10F1-4D49-B3F4-0D33835FD45C}">
      <dgm:prSet/>
      <dgm:spPr/>
      <dgm:t>
        <a:bodyPr/>
        <a:lstStyle/>
        <a:p>
          <a:endParaRPr lang="uk-UA"/>
        </a:p>
      </dgm:t>
    </dgm:pt>
    <dgm:pt modelId="{AD33E443-770C-42D9-88C0-DD01912ACD77}">
      <dgm:prSet phldrT="[Текст]" custT="1"/>
      <dgm:spPr>
        <a:solidFill>
          <a:srgbClr val="FF9999">
            <a:alpha val="89804"/>
          </a:srgbClr>
        </a:solidFill>
        <a:ln>
          <a:noFill/>
        </a:ln>
      </dgm:spPr>
      <dgm:t>
        <a:bodyPr anchor="ctr" anchorCtr="0"/>
        <a:lstStyle/>
        <a:p>
          <a:pPr>
            <a:lnSpc>
              <a:spcPct val="100000"/>
            </a:lnSpc>
          </a:pPr>
          <a:r>
            <a:rPr lang="uk-UA" sz="2400" b="1" i="1" dirty="0" smtClean="0">
              <a:solidFill>
                <a:srgbClr val="87176D"/>
              </a:solidFill>
              <a:latin typeface="UkrainianLazurski" panose="02027200000000000000" pitchFamily="18" charset="0"/>
            </a:rPr>
            <a:t>звертання до суб’єктивного досвіду школярів</a:t>
          </a:r>
          <a:endParaRPr lang="uk-UA" sz="2400" i="1" dirty="0">
            <a:solidFill>
              <a:srgbClr val="87176D"/>
            </a:solidFill>
            <a:latin typeface="UkrainianLazurski" panose="02027200000000000000" pitchFamily="18" charset="0"/>
          </a:endParaRPr>
        </a:p>
      </dgm:t>
    </dgm:pt>
    <dgm:pt modelId="{E1DEAF3A-0D3C-4CEA-980A-2F49BBF06FAD}" type="parTrans" cxnId="{8F057D0A-4F28-40D5-9400-8C7CB0957DA2}">
      <dgm:prSet/>
      <dgm:spPr/>
      <dgm:t>
        <a:bodyPr/>
        <a:lstStyle/>
        <a:p>
          <a:endParaRPr lang="uk-UA"/>
        </a:p>
      </dgm:t>
    </dgm:pt>
    <dgm:pt modelId="{8D9064D3-B5C6-4429-A1FA-88B4D5B31BD0}" type="sibTrans" cxnId="{8F057D0A-4F28-40D5-9400-8C7CB0957DA2}">
      <dgm:prSet/>
      <dgm:spPr/>
      <dgm:t>
        <a:bodyPr/>
        <a:lstStyle/>
        <a:p>
          <a:endParaRPr lang="uk-UA"/>
        </a:p>
      </dgm:t>
    </dgm:pt>
    <dgm:pt modelId="{0332E69D-D60D-4501-8727-06A128BAC79F}">
      <dgm:prSet phldrT="[Текст]" custT="1"/>
      <dgm:spPr>
        <a:solidFill>
          <a:srgbClr val="009644"/>
        </a:solidFill>
        <a:ln>
          <a:solidFill>
            <a:srgbClr val="009644"/>
          </a:solidFill>
        </a:ln>
      </dgm:spPr>
      <dgm:t>
        <a:bodyPr/>
        <a:lstStyle/>
        <a:p>
          <a:r>
            <a:rPr lang="uk-UA" sz="2400" b="1" dirty="0" smtClean="0">
              <a:latin typeface="Bookman Old Style" panose="02050604050505020204" pitchFamily="18" charset="0"/>
            </a:rPr>
            <a:t>Розвивальне навчання</a:t>
          </a:r>
          <a:endParaRPr lang="uk-UA" sz="2400" b="1" dirty="0">
            <a:latin typeface="Bookman Old Style" panose="02050604050505020204" pitchFamily="18" charset="0"/>
          </a:endParaRPr>
        </a:p>
      </dgm:t>
    </dgm:pt>
    <dgm:pt modelId="{F8B6B261-BDFA-4AB3-B951-8BCA1C0E3573}" type="parTrans" cxnId="{D5D3B130-6E8E-45F4-8EDB-E02DA8914D06}">
      <dgm:prSet/>
      <dgm:spPr/>
      <dgm:t>
        <a:bodyPr/>
        <a:lstStyle/>
        <a:p>
          <a:endParaRPr lang="uk-UA"/>
        </a:p>
      </dgm:t>
    </dgm:pt>
    <dgm:pt modelId="{691DABEF-2839-4272-B84E-2BF9B5B3417B}" type="sibTrans" cxnId="{D5D3B130-6E8E-45F4-8EDB-E02DA8914D06}">
      <dgm:prSet/>
      <dgm:spPr/>
      <dgm:t>
        <a:bodyPr/>
        <a:lstStyle/>
        <a:p>
          <a:endParaRPr lang="uk-UA"/>
        </a:p>
      </dgm:t>
    </dgm:pt>
    <dgm:pt modelId="{9BC63973-0B00-4573-99AE-5E1FB86C2AC9}">
      <dgm:prSet phldrT="[Текст]" custT="1"/>
      <dgm:spPr>
        <a:solidFill>
          <a:srgbClr val="66FF99">
            <a:alpha val="90000"/>
          </a:srgb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uk-UA" sz="2400" b="1" i="1" dirty="0" smtClean="0">
              <a:solidFill>
                <a:srgbClr val="87176D"/>
              </a:solidFill>
              <a:latin typeface="UkrainianLazurski" panose="02027200000000000000" pitchFamily="18" charset="0"/>
            </a:rPr>
            <a:t>усвідомлення учнями процесу навчання</a:t>
          </a:r>
          <a:endParaRPr lang="uk-UA" sz="2400" b="1" i="1" dirty="0">
            <a:solidFill>
              <a:srgbClr val="87176D"/>
            </a:solidFill>
            <a:latin typeface="UkrainianLazurski" panose="02027200000000000000" pitchFamily="18" charset="0"/>
          </a:endParaRPr>
        </a:p>
      </dgm:t>
    </dgm:pt>
    <dgm:pt modelId="{041A0CCC-C43C-4267-B627-22C4E309C0B6}" type="parTrans" cxnId="{CA68A155-2ACD-40FB-98A8-61A2A1A27DBB}">
      <dgm:prSet/>
      <dgm:spPr/>
      <dgm:t>
        <a:bodyPr/>
        <a:lstStyle/>
        <a:p>
          <a:endParaRPr lang="uk-UA"/>
        </a:p>
      </dgm:t>
    </dgm:pt>
    <dgm:pt modelId="{45C1B05F-87BB-465A-B99A-BEA55EC25120}" type="sibTrans" cxnId="{CA68A155-2ACD-40FB-98A8-61A2A1A27DBB}">
      <dgm:prSet/>
      <dgm:spPr/>
      <dgm:t>
        <a:bodyPr/>
        <a:lstStyle/>
        <a:p>
          <a:endParaRPr lang="uk-UA"/>
        </a:p>
      </dgm:t>
    </dgm:pt>
    <dgm:pt modelId="{CD535BE2-3992-4999-AC1B-93749CC9F2CE}">
      <dgm:prSet phldrT="[Текст]" custT="1"/>
      <dgm:spPr>
        <a:solidFill>
          <a:srgbClr val="FF9999">
            <a:alpha val="89804"/>
          </a:srgbClr>
        </a:solidFill>
        <a:ln>
          <a:noFill/>
        </a:ln>
      </dgm:spPr>
      <dgm:t>
        <a:bodyPr anchor="ctr" anchorCtr="0"/>
        <a:lstStyle/>
        <a:p>
          <a:pPr>
            <a:lnSpc>
              <a:spcPct val="100000"/>
            </a:lnSpc>
          </a:pPr>
          <a:r>
            <a:rPr lang="uk-UA" sz="2400" b="1" i="1" dirty="0" smtClean="0">
              <a:solidFill>
                <a:srgbClr val="87176D"/>
              </a:solidFill>
              <a:latin typeface="UkrainianLazurski" panose="02027200000000000000" pitchFamily="18" charset="0"/>
            </a:rPr>
            <a:t>визнання самобутності й унікальності кожного учня</a:t>
          </a:r>
          <a:endParaRPr lang="uk-UA" sz="2400" i="1" dirty="0">
            <a:solidFill>
              <a:srgbClr val="87176D"/>
            </a:solidFill>
            <a:latin typeface="UkrainianLazurski" panose="02027200000000000000" pitchFamily="18" charset="0"/>
          </a:endParaRPr>
        </a:p>
      </dgm:t>
    </dgm:pt>
    <dgm:pt modelId="{8F96FA83-7D5B-4ACE-AA62-03F8E7EE0831}" type="parTrans" cxnId="{7F1FA970-9563-4610-A584-FF21E2D872BC}">
      <dgm:prSet/>
      <dgm:spPr/>
      <dgm:t>
        <a:bodyPr/>
        <a:lstStyle/>
        <a:p>
          <a:endParaRPr lang="uk-UA"/>
        </a:p>
      </dgm:t>
    </dgm:pt>
    <dgm:pt modelId="{00E07714-1441-4723-A5EE-FF8C64B2467C}" type="sibTrans" cxnId="{7F1FA970-9563-4610-A584-FF21E2D872BC}">
      <dgm:prSet/>
      <dgm:spPr/>
      <dgm:t>
        <a:bodyPr/>
        <a:lstStyle/>
        <a:p>
          <a:endParaRPr lang="uk-UA"/>
        </a:p>
      </dgm:t>
    </dgm:pt>
    <dgm:pt modelId="{2B5048FC-670F-43C9-9031-C45325B60B80}">
      <dgm:prSet phldrT="[Текст]" custT="1"/>
      <dgm:spPr>
        <a:solidFill>
          <a:srgbClr val="FF9999">
            <a:alpha val="89804"/>
          </a:srgbClr>
        </a:solidFill>
        <a:ln>
          <a:noFill/>
        </a:ln>
      </dgm:spPr>
      <dgm:t>
        <a:bodyPr anchor="ctr" anchorCtr="0"/>
        <a:lstStyle/>
        <a:p>
          <a:pPr>
            <a:lnSpc>
              <a:spcPct val="100000"/>
            </a:lnSpc>
          </a:pPr>
          <a:r>
            <a:rPr lang="uk-UA" sz="2400" b="1" i="1" dirty="0" smtClean="0">
              <a:solidFill>
                <a:srgbClr val="87176D"/>
              </a:solidFill>
              <a:latin typeface="UkrainianLazurski" panose="02027200000000000000" pitchFamily="18" charset="0"/>
            </a:rPr>
            <a:t>спілкування вчителя - учня в ролі рівноправних партнерів</a:t>
          </a:r>
          <a:endParaRPr lang="uk-UA" sz="2400" i="1" dirty="0">
            <a:solidFill>
              <a:srgbClr val="87176D"/>
            </a:solidFill>
            <a:latin typeface="UkrainianLazurski" panose="02027200000000000000" pitchFamily="18" charset="0"/>
          </a:endParaRPr>
        </a:p>
      </dgm:t>
    </dgm:pt>
    <dgm:pt modelId="{C94CBF37-3EE3-43BC-9C4D-EE92D54013F9}" type="parTrans" cxnId="{6AA4FBAB-16AE-4CCA-BECE-F8793EBCD0FE}">
      <dgm:prSet/>
      <dgm:spPr/>
      <dgm:t>
        <a:bodyPr/>
        <a:lstStyle/>
        <a:p>
          <a:endParaRPr lang="uk-UA"/>
        </a:p>
      </dgm:t>
    </dgm:pt>
    <dgm:pt modelId="{EA524213-C8F3-4D8B-98BE-293EDFBF8EBA}" type="sibTrans" cxnId="{6AA4FBAB-16AE-4CCA-BECE-F8793EBCD0FE}">
      <dgm:prSet/>
      <dgm:spPr/>
      <dgm:t>
        <a:bodyPr/>
        <a:lstStyle/>
        <a:p>
          <a:endParaRPr lang="uk-UA"/>
        </a:p>
      </dgm:t>
    </dgm:pt>
    <dgm:pt modelId="{A66092A7-C4B7-45B0-93D8-21710FFCFB65}">
      <dgm:prSet custT="1"/>
      <dgm:spPr>
        <a:solidFill>
          <a:srgbClr val="66FF99">
            <a:alpha val="90000"/>
          </a:srgb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uk-UA" sz="2400" b="1" i="1" dirty="0" smtClean="0">
              <a:solidFill>
                <a:srgbClr val="87176D"/>
              </a:solidFill>
              <a:latin typeface="UkrainianLazurski" panose="02027200000000000000" pitchFamily="18" charset="0"/>
            </a:rPr>
            <a:t>зорієнтованість педагогічного впливу на випередження, стимулювання і прискорення розвитку успадкованих рис особистості</a:t>
          </a:r>
          <a:endParaRPr lang="uk-UA" sz="2400" b="1" i="1" dirty="0">
            <a:solidFill>
              <a:srgbClr val="87176D"/>
            </a:solidFill>
            <a:latin typeface="UkrainianLazurski" panose="02027200000000000000" pitchFamily="18" charset="0"/>
          </a:endParaRPr>
        </a:p>
      </dgm:t>
    </dgm:pt>
    <dgm:pt modelId="{C680BC29-3A45-4A9F-9122-E2892B3FE7A9}" type="parTrans" cxnId="{B84B0503-07A8-40DF-AA79-1D312EDB5A65}">
      <dgm:prSet/>
      <dgm:spPr/>
      <dgm:t>
        <a:bodyPr/>
        <a:lstStyle/>
        <a:p>
          <a:endParaRPr lang="uk-UA"/>
        </a:p>
      </dgm:t>
    </dgm:pt>
    <dgm:pt modelId="{5AD2E342-FE67-48D1-AC15-42A3B9F99952}" type="sibTrans" cxnId="{B84B0503-07A8-40DF-AA79-1D312EDB5A65}">
      <dgm:prSet/>
      <dgm:spPr/>
      <dgm:t>
        <a:bodyPr/>
        <a:lstStyle/>
        <a:p>
          <a:endParaRPr lang="uk-UA"/>
        </a:p>
      </dgm:t>
    </dgm:pt>
    <dgm:pt modelId="{90D637E7-E9C6-42E6-8495-29D371C66823}" type="pres">
      <dgm:prSet presAssocID="{9078FAC3-1033-4340-B50D-211B493362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A35220F-5B72-4C1C-8C36-E06B9AF8F2B2}" type="pres">
      <dgm:prSet presAssocID="{AC54D287-2EE7-4A0C-A0C0-EEAC6A2BCF2A}" presName="composite" presStyleCnt="0"/>
      <dgm:spPr/>
      <dgm:t>
        <a:bodyPr/>
        <a:lstStyle/>
        <a:p>
          <a:endParaRPr lang="uk-UA"/>
        </a:p>
      </dgm:t>
    </dgm:pt>
    <dgm:pt modelId="{8FB9E286-B7C9-479B-83C2-866B06C1B5F2}" type="pres">
      <dgm:prSet presAssocID="{AC54D287-2EE7-4A0C-A0C0-EEAC6A2BCF2A}" presName="parTx" presStyleLbl="alignNode1" presStyleIdx="0" presStyleCnt="2" custScaleX="114733" custScaleY="92940" custLinFactNeighborX="-103" custLinFactNeighborY="-547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802CA75-3EB1-4075-B5E5-093AB0C551BF}" type="pres">
      <dgm:prSet presAssocID="{AC54D287-2EE7-4A0C-A0C0-EEAC6A2BCF2A}" presName="desTx" presStyleLbl="alignAccFollowNode1" presStyleIdx="0" presStyleCnt="2" custScaleX="114193" custScaleY="85822" custLinFactNeighborX="-317" custLinFactNeighborY="-1373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332F72-7832-4E6D-A8E0-1D977A8185FA}" type="pres">
      <dgm:prSet presAssocID="{CE6DAA3F-7B5D-4D36-80F9-95E7307FA2FF}" presName="space" presStyleCnt="0"/>
      <dgm:spPr/>
      <dgm:t>
        <a:bodyPr/>
        <a:lstStyle/>
        <a:p>
          <a:endParaRPr lang="uk-UA"/>
        </a:p>
      </dgm:t>
    </dgm:pt>
    <dgm:pt modelId="{42995BA7-8445-4576-8A96-BAD2D229FAA4}" type="pres">
      <dgm:prSet presAssocID="{0332E69D-D60D-4501-8727-06A128BAC79F}" presName="composite" presStyleCnt="0"/>
      <dgm:spPr/>
      <dgm:t>
        <a:bodyPr/>
        <a:lstStyle/>
        <a:p>
          <a:endParaRPr lang="uk-UA"/>
        </a:p>
      </dgm:t>
    </dgm:pt>
    <dgm:pt modelId="{3A792D01-76E2-4A46-8F23-D9B083ED8B7C}" type="pres">
      <dgm:prSet presAssocID="{0332E69D-D60D-4501-8727-06A128BAC79F}" presName="parTx" presStyleLbl="alignNode1" presStyleIdx="1" presStyleCnt="2" custScaleY="88304" custLinFactNeighborY="-438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91FA3F5-8237-427F-A5E7-00E678E979AA}" type="pres">
      <dgm:prSet presAssocID="{0332E69D-D60D-4501-8727-06A128BAC79F}" presName="desTx" presStyleLbl="alignAccFollowNode1" presStyleIdx="1" presStyleCnt="2" custScaleY="93030" custLinFactNeighborX="-627" custLinFactNeighborY="-1133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3895F4A-51DF-400F-94D9-A88B090971D0}" type="presOf" srcId="{AC54D287-2EE7-4A0C-A0C0-EEAC6A2BCF2A}" destId="{8FB9E286-B7C9-479B-83C2-866B06C1B5F2}" srcOrd="0" destOrd="0" presId="urn:microsoft.com/office/officeart/2005/8/layout/hList1"/>
    <dgm:cxn modelId="{50FBCA25-C08F-40F5-BCB9-C4817394B7A8}" type="presOf" srcId="{9078FAC3-1033-4340-B50D-211B4933629E}" destId="{90D637E7-E9C6-42E6-8495-29D371C66823}" srcOrd="0" destOrd="0" presId="urn:microsoft.com/office/officeart/2005/8/layout/hList1"/>
    <dgm:cxn modelId="{B84B0503-07A8-40DF-AA79-1D312EDB5A65}" srcId="{0332E69D-D60D-4501-8727-06A128BAC79F}" destId="{A66092A7-C4B7-45B0-93D8-21710FFCFB65}" srcOrd="1" destOrd="0" parTransId="{C680BC29-3A45-4A9F-9122-E2892B3FE7A9}" sibTransId="{5AD2E342-FE67-48D1-AC15-42A3B9F99952}"/>
    <dgm:cxn modelId="{CDC29490-972C-48BE-B9B7-16C225D6D7CB}" type="presOf" srcId="{A66092A7-C4B7-45B0-93D8-21710FFCFB65}" destId="{291FA3F5-8237-427F-A5E7-00E678E979AA}" srcOrd="0" destOrd="1" presId="urn:microsoft.com/office/officeart/2005/8/layout/hList1"/>
    <dgm:cxn modelId="{7F1FA970-9563-4610-A584-FF21E2D872BC}" srcId="{AC54D287-2EE7-4A0C-A0C0-EEAC6A2BCF2A}" destId="{CD535BE2-3992-4999-AC1B-93749CC9F2CE}" srcOrd="1" destOrd="0" parTransId="{8F96FA83-7D5B-4ACE-AA62-03F8E7EE0831}" sibTransId="{00E07714-1441-4723-A5EE-FF8C64B2467C}"/>
    <dgm:cxn modelId="{BB9BAB13-D2A6-492C-9908-621DE93025ED}" type="presOf" srcId="{0332E69D-D60D-4501-8727-06A128BAC79F}" destId="{3A792D01-76E2-4A46-8F23-D9B083ED8B7C}" srcOrd="0" destOrd="0" presId="urn:microsoft.com/office/officeart/2005/8/layout/hList1"/>
    <dgm:cxn modelId="{8B71A3B0-9E21-4825-BEF2-25D29C511E5D}" type="presOf" srcId="{CD535BE2-3992-4999-AC1B-93749CC9F2CE}" destId="{B802CA75-3EB1-4075-B5E5-093AB0C551BF}" srcOrd="0" destOrd="1" presId="urn:microsoft.com/office/officeart/2005/8/layout/hList1"/>
    <dgm:cxn modelId="{E7DF6C5A-3994-4BD5-B1A0-A866DD0E5A7E}" type="presOf" srcId="{AD33E443-770C-42D9-88C0-DD01912ACD77}" destId="{B802CA75-3EB1-4075-B5E5-093AB0C551BF}" srcOrd="0" destOrd="0" presId="urn:microsoft.com/office/officeart/2005/8/layout/hList1"/>
    <dgm:cxn modelId="{86D1DE95-BBDB-43AB-8A18-77F553C5CF82}" type="presOf" srcId="{9BC63973-0B00-4573-99AE-5E1FB86C2AC9}" destId="{291FA3F5-8237-427F-A5E7-00E678E979AA}" srcOrd="0" destOrd="0" presId="urn:microsoft.com/office/officeart/2005/8/layout/hList1"/>
    <dgm:cxn modelId="{CA68A155-2ACD-40FB-98A8-61A2A1A27DBB}" srcId="{0332E69D-D60D-4501-8727-06A128BAC79F}" destId="{9BC63973-0B00-4573-99AE-5E1FB86C2AC9}" srcOrd="0" destOrd="0" parTransId="{041A0CCC-C43C-4267-B627-22C4E309C0B6}" sibTransId="{45C1B05F-87BB-465A-B99A-BEA55EC25120}"/>
    <dgm:cxn modelId="{8F057D0A-4F28-40D5-9400-8C7CB0957DA2}" srcId="{AC54D287-2EE7-4A0C-A0C0-EEAC6A2BCF2A}" destId="{AD33E443-770C-42D9-88C0-DD01912ACD77}" srcOrd="0" destOrd="0" parTransId="{E1DEAF3A-0D3C-4CEA-980A-2F49BBF06FAD}" sibTransId="{8D9064D3-B5C6-4429-A1FA-88B4D5B31BD0}"/>
    <dgm:cxn modelId="{6AA4FBAB-16AE-4CCA-BECE-F8793EBCD0FE}" srcId="{AC54D287-2EE7-4A0C-A0C0-EEAC6A2BCF2A}" destId="{2B5048FC-670F-43C9-9031-C45325B60B80}" srcOrd="2" destOrd="0" parTransId="{C94CBF37-3EE3-43BC-9C4D-EE92D54013F9}" sibTransId="{EA524213-C8F3-4D8B-98BE-293EDFBF8EBA}"/>
    <dgm:cxn modelId="{D5D3B130-6E8E-45F4-8EDB-E02DA8914D06}" srcId="{9078FAC3-1033-4340-B50D-211B4933629E}" destId="{0332E69D-D60D-4501-8727-06A128BAC79F}" srcOrd="1" destOrd="0" parTransId="{F8B6B261-BDFA-4AB3-B951-8BCA1C0E3573}" sibTransId="{691DABEF-2839-4272-B84E-2BF9B5B3417B}"/>
    <dgm:cxn modelId="{C527BB72-3186-4D22-ADB4-6EAF720993A2}" type="presOf" srcId="{2B5048FC-670F-43C9-9031-C45325B60B80}" destId="{B802CA75-3EB1-4075-B5E5-093AB0C551BF}" srcOrd="0" destOrd="2" presId="urn:microsoft.com/office/officeart/2005/8/layout/hList1"/>
    <dgm:cxn modelId="{D2A1EAFB-10F1-4D49-B3F4-0D33835FD45C}" srcId="{9078FAC3-1033-4340-B50D-211B4933629E}" destId="{AC54D287-2EE7-4A0C-A0C0-EEAC6A2BCF2A}" srcOrd="0" destOrd="0" parTransId="{3A57D27F-DE41-46BE-872F-6411A89C2FB1}" sibTransId="{CE6DAA3F-7B5D-4D36-80F9-95E7307FA2FF}"/>
    <dgm:cxn modelId="{99A50854-9E4A-4F92-BA1A-88F7D5CEA361}" type="presParOf" srcId="{90D637E7-E9C6-42E6-8495-29D371C66823}" destId="{6A35220F-5B72-4C1C-8C36-E06B9AF8F2B2}" srcOrd="0" destOrd="0" presId="urn:microsoft.com/office/officeart/2005/8/layout/hList1"/>
    <dgm:cxn modelId="{E34E49F6-0B1C-479B-9186-46ECE518E4EC}" type="presParOf" srcId="{6A35220F-5B72-4C1C-8C36-E06B9AF8F2B2}" destId="{8FB9E286-B7C9-479B-83C2-866B06C1B5F2}" srcOrd="0" destOrd="0" presId="urn:microsoft.com/office/officeart/2005/8/layout/hList1"/>
    <dgm:cxn modelId="{66D2C44D-A593-4BED-A477-C87EC5105D57}" type="presParOf" srcId="{6A35220F-5B72-4C1C-8C36-E06B9AF8F2B2}" destId="{B802CA75-3EB1-4075-B5E5-093AB0C551BF}" srcOrd="1" destOrd="0" presId="urn:microsoft.com/office/officeart/2005/8/layout/hList1"/>
    <dgm:cxn modelId="{44824A30-D68D-4920-89AE-D5739FDCD69C}" type="presParOf" srcId="{90D637E7-E9C6-42E6-8495-29D371C66823}" destId="{EC332F72-7832-4E6D-A8E0-1D977A8185FA}" srcOrd="1" destOrd="0" presId="urn:microsoft.com/office/officeart/2005/8/layout/hList1"/>
    <dgm:cxn modelId="{940DFBE0-0C29-4A64-AF4D-57C9A50C097C}" type="presParOf" srcId="{90D637E7-E9C6-42E6-8495-29D371C66823}" destId="{42995BA7-8445-4576-8A96-BAD2D229FAA4}" srcOrd="2" destOrd="0" presId="urn:microsoft.com/office/officeart/2005/8/layout/hList1"/>
    <dgm:cxn modelId="{E1C8DC32-5A12-4036-96DD-B32AB1DFD34D}" type="presParOf" srcId="{42995BA7-8445-4576-8A96-BAD2D229FAA4}" destId="{3A792D01-76E2-4A46-8F23-D9B083ED8B7C}" srcOrd="0" destOrd="0" presId="urn:microsoft.com/office/officeart/2005/8/layout/hList1"/>
    <dgm:cxn modelId="{B5374CAA-B2D4-4D5F-93EB-251DE8F9BB28}" type="presParOf" srcId="{42995BA7-8445-4576-8A96-BAD2D229FAA4}" destId="{291FA3F5-8237-427F-A5E7-00E678E979A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1251B4-1A6B-46BE-B834-45EC56971DEB}">
      <dsp:nvSpPr>
        <dsp:cNvPr id="0" name=""/>
        <dsp:cNvSpPr/>
      </dsp:nvSpPr>
      <dsp:spPr>
        <a:xfrm>
          <a:off x="3281547" y="2390564"/>
          <a:ext cx="3303674" cy="170333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err="1" smtClean="0">
              <a:solidFill>
                <a:srgbClr val="660033"/>
              </a:solidFill>
              <a:latin typeface="Modestina" panose="02080504020301020103" pitchFamily="18" charset="0"/>
            </a:rPr>
            <a:t>Акмеологічні</a:t>
          </a:r>
          <a:r>
            <a:rPr lang="uk-UA" sz="2800" b="1" kern="1200" dirty="0" smtClean="0">
              <a:solidFill>
                <a:srgbClr val="660033"/>
              </a:solidFill>
              <a:latin typeface="Modestina" panose="02080504020301020103" pitchFamily="18" charset="0"/>
            </a:rPr>
            <a:t> технології</a:t>
          </a:r>
          <a:endParaRPr lang="uk-UA" sz="2800" b="1" kern="1200" dirty="0">
            <a:solidFill>
              <a:srgbClr val="660033"/>
            </a:solidFill>
            <a:latin typeface="Modestina" panose="02080504020301020103" pitchFamily="18" charset="0"/>
          </a:endParaRPr>
        </a:p>
      </dsp:txBody>
      <dsp:txXfrm>
        <a:off x="3281547" y="2390564"/>
        <a:ext cx="3303674" cy="1703337"/>
      </dsp:txXfrm>
    </dsp:sp>
    <dsp:sp modelId="{ED387AD2-0FCB-4B68-ABC7-780135512016}">
      <dsp:nvSpPr>
        <dsp:cNvPr id="0" name=""/>
        <dsp:cNvSpPr/>
      </dsp:nvSpPr>
      <dsp:spPr>
        <a:xfrm rot="17544247">
          <a:off x="5223635" y="1822084"/>
          <a:ext cx="351672" cy="5791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kern="1200"/>
        </a:p>
      </dsp:txBody>
      <dsp:txXfrm rot="17544247">
        <a:off x="5223635" y="1822084"/>
        <a:ext cx="351672" cy="579134"/>
      </dsp:txXfrm>
    </dsp:sp>
    <dsp:sp modelId="{D8130204-97B3-401E-9CC1-2FC3211707F9}">
      <dsp:nvSpPr>
        <dsp:cNvPr id="0" name=""/>
        <dsp:cNvSpPr/>
      </dsp:nvSpPr>
      <dsp:spPr>
        <a:xfrm>
          <a:off x="3690387" y="103165"/>
          <a:ext cx="4371974" cy="170333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effectLst/>
              <a:latin typeface="UkrainianLazurski" panose="02027200000000000000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ігрові (дидактична гра, технології </a:t>
          </a:r>
          <a:r>
            <a:rPr lang="uk-UA" sz="2400" b="1" i="1" kern="1200" dirty="0" err="1" smtClean="0">
              <a:effectLst/>
              <a:latin typeface="UkrainianLazurski" panose="02027200000000000000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ігромоделювання</a:t>
          </a:r>
          <a:r>
            <a:rPr lang="uk-UA" sz="2400" b="1" i="1" kern="1200" dirty="0" smtClean="0">
              <a:effectLst/>
              <a:latin typeface="UkrainianLazurski" panose="02027200000000000000" pitchFamily="18" charset="0"/>
              <a:ea typeface="Calibri" panose="020F0502020204030204" pitchFamily="34" charset="0"/>
              <a:cs typeface="Times New Roman" panose="02020603050405020304" pitchFamily="18" charset="0"/>
            </a:rPr>
            <a:t>)</a:t>
          </a:r>
          <a:endParaRPr lang="uk-UA" sz="2400" i="1" kern="1200" dirty="0">
            <a:latin typeface="UkrainianLazurski" panose="02027200000000000000" pitchFamily="18" charset="0"/>
          </a:endParaRPr>
        </a:p>
      </dsp:txBody>
      <dsp:txXfrm>
        <a:off x="3690387" y="103165"/>
        <a:ext cx="4371974" cy="1703337"/>
      </dsp:txXfrm>
    </dsp:sp>
    <dsp:sp modelId="{BF567D94-7FB6-406D-AD62-2F8CAB6442AE}">
      <dsp:nvSpPr>
        <dsp:cNvPr id="0" name=""/>
        <dsp:cNvSpPr/>
      </dsp:nvSpPr>
      <dsp:spPr>
        <a:xfrm>
          <a:off x="6650884" y="2952665"/>
          <a:ext cx="158186" cy="5791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kern="1200"/>
        </a:p>
      </dsp:txBody>
      <dsp:txXfrm>
        <a:off x="6650884" y="2952665"/>
        <a:ext cx="158186" cy="579134"/>
      </dsp:txXfrm>
    </dsp:sp>
    <dsp:sp modelId="{5B7407B2-21B0-4A17-ABDF-ED5D5E34365F}">
      <dsp:nvSpPr>
        <dsp:cNvPr id="0" name=""/>
        <dsp:cNvSpPr/>
      </dsp:nvSpPr>
      <dsp:spPr>
        <a:xfrm>
          <a:off x="6883687" y="2390564"/>
          <a:ext cx="2260312" cy="1703337"/>
        </a:xfrm>
        <a:prstGeom prst="ellipse">
          <a:avLst/>
        </a:prstGeom>
        <a:solidFill>
          <a:srgbClr val="9E009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effectLst/>
              <a:latin typeface="UkrainianLazurski" panose="02027200000000000000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метод проектів</a:t>
          </a:r>
          <a:endParaRPr lang="uk-UA" sz="2400" i="1" kern="1200" dirty="0">
            <a:latin typeface="UkrainianLazurski" panose="02027200000000000000" pitchFamily="18" charset="0"/>
          </a:endParaRPr>
        </a:p>
      </dsp:txBody>
      <dsp:txXfrm>
        <a:off x="6883687" y="2390564"/>
        <a:ext cx="2260312" cy="1703337"/>
      </dsp:txXfrm>
    </dsp:sp>
    <dsp:sp modelId="{83DA4E99-62B8-4967-8B70-8298791F51CD}">
      <dsp:nvSpPr>
        <dsp:cNvPr id="0" name=""/>
        <dsp:cNvSpPr/>
      </dsp:nvSpPr>
      <dsp:spPr>
        <a:xfrm rot="6991474">
          <a:off x="4243571" y="4028089"/>
          <a:ext cx="306101" cy="5791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02231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1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1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kern="1200"/>
        </a:p>
      </dsp:txBody>
      <dsp:txXfrm rot="6991474">
        <a:off x="4243571" y="4028089"/>
        <a:ext cx="306101" cy="579134"/>
      </dsp:txXfrm>
    </dsp:sp>
    <dsp:sp modelId="{A4540A36-86B0-417A-9A60-719906837529}">
      <dsp:nvSpPr>
        <dsp:cNvPr id="0" name=""/>
        <dsp:cNvSpPr/>
      </dsp:nvSpPr>
      <dsp:spPr>
        <a:xfrm>
          <a:off x="2097527" y="4559805"/>
          <a:ext cx="3506304" cy="1703337"/>
        </a:xfrm>
        <a:prstGeom prst="ellipse">
          <a:avLst/>
        </a:prstGeom>
        <a:solidFill>
          <a:srgbClr val="99003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effectLst/>
              <a:latin typeface="UkrainianLazurski" panose="02027200000000000000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особистісно зорієнтованого навчання</a:t>
          </a:r>
          <a:endParaRPr lang="uk-UA" sz="2400" i="1" kern="1200" dirty="0">
            <a:latin typeface="UkrainianLazurski" panose="02027200000000000000" pitchFamily="18" charset="0"/>
          </a:endParaRPr>
        </a:p>
      </dsp:txBody>
      <dsp:txXfrm>
        <a:off x="2097527" y="4559805"/>
        <a:ext cx="3506304" cy="1703337"/>
      </dsp:txXfrm>
    </dsp:sp>
    <dsp:sp modelId="{219CF967-9FFA-4F26-8D8F-4C3D2FC8AC2C}">
      <dsp:nvSpPr>
        <dsp:cNvPr id="0" name=""/>
        <dsp:cNvSpPr/>
      </dsp:nvSpPr>
      <dsp:spPr>
        <a:xfrm rot="10800000">
          <a:off x="3128325" y="2952665"/>
          <a:ext cx="108276" cy="5791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kern="1200"/>
        </a:p>
      </dsp:txBody>
      <dsp:txXfrm rot="10800000">
        <a:off x="3128325" y="2952665"/>
        <a:ext cx="108276" cy="579134"/>
      </dsp:txXfrm>
    </dsp:sp>
    <dsp:sp modelId="{0C054895-4967-475F-85BF-EC7621CCDDC5}">
      <dsp:nvSpPr>
        <dsp:cNvPr id="0" name=""/>
        <dsp:cNvSpPr/>
      </dsp:nvSpPr>
      <dsp:spPr>
        <a:xfrm>
          <a:off x="1" y="2390564"/>
          <a:ext cx="3077250" cy="1703337"/>
        </a:xfrm>
        <a:prstGeom prst="ellipse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rgbClr val="00B050"/>
            </a:gs>
            <a:gs pos="100000">
              <a:srgbClr val="00B050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effectLst/>
              <a:latin typeface="UkrainianLazurski" panose="02027200000000000000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розвивального навчання</a:t>
          </a:r>
          <a:endParaRPr lang="uk-UA" sz="2400" i="1" kern="1200" dirty="0">
            <a:latin typeface="UkrainianLazurski" panose="02027200000000000000" pitchFamily="18" charset="0"/>
          </a:endParaRPr>
        </a:p>
      </dsp:txBody>
      <dsp:txXfrm>
        <a:off x="1" y="2390564"/>
        <a:ext cx="3077250" cy="170333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DB27FE-CE99-4973-BE9B-F94101232686}">
      <dsp:nvSpPr>
        <dsp:cNvPr id="0" name=""/>
        <dsp:cNvSpPr/>
      </dsp:nvSpPr>
      <dsp:spPr>
        <a:xfrm>
          <a:off x="-5620773" y="-860592"/>
          <a:ext cx="6693235" cy="6693235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5360A-0265-4B62-94A6-7B9B99FDE42B}">
      <dsp:nvSpPr>
        <dsp:cNvPr id="0" name=""/>
        <dsp:cNvSpPr/>
      </dsp:nvSpPr>
      <dsp:spPr>
        <a:xfrm>
          <a:off x="444916" y="511494"/>
          <a:ext cx="6504079" cy="994410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8931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>
              <a:solidFill>
                <a:srgbClr val="7030A0"/>
              </a:solidFill>
              <a:latin typeface="UkrainianLazurski" panose="02027200000000000000" pitchFamily="18" charset="0"/>
            </a:rPr>
            <a:t>розбудити пізнавальну активність учня</a:t>
          </a:r>
          <a:endParaRPr lang="uk-UA" sz="2800" i="1" kern="1200" dirty="0">
            <a:solidFill>
              <a:srgbClr val="7030A0"/>
            </a:solidFill>
            <a:latin typeface="UkrainianLazurski" panose="02027200000000000000" pitchFamily="18" charset="0"/>
          </a:endParaRPr>
        </a:p>
      </dsp:txBody>
      <dsp:txXfrm>
        <a:off x="444916" y="511494"/>
        <a:ext cx="6504079" cy="994410"/>
      </dsp:txXfrm>
    </dsp:sp>
    <dsp:sp modelId="{3FC5F948-1E9C-4031-8A42-0D154C2BDC87}">
      <dsp:nvSpPr>
        <dsp:cNvPr id="0" name=""/>
        <dsp:cNvSpPr/>
      </dsp:nvSpPr>
      <dsp:spPr>
        <a:xfrm>
          <a:off x="47619" y="446887"/>
          <a:ext cx="1243012" cy="1243012"/>
        </a:xfrm>
        <a:prstGeom prst="ellipse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7A186F-5BAF-43CC-9679-A07A6D455CA2}">
      <dsp:nvSpPr>
        <dsp:cNvPr id="0" name=""/>
        <dsp:cNvSpPr/>
      </dsp:nvSpPr>
      <dsp:spPr>
        <a:xfrm>
          <a:off x="937274" y="1843094"/>
          <a:ext cx="6142611" cy="1343020"/>
        </a:xfrm>
        <a:prstGeom prst="rect">
          <a:avLst/>
        </a:prstGeom>
        <a:solidFill>
          <a:srgbClr val="00964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931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>
              <a:latin typeface="UkrainianLazurski" panose="02027200000000000000" pitchFamily="18" charset="0"/>
            </a:rPr>
            <a:t>сприяти становленню самостійності в мисленні й діяльності</a:t>
          </a:r>
          <a:endParaRPr lang="uk-UA" sz="2800" i="1" kern="1200" dirty="0">
            <a:latin typeface="UkrainianLazurski" panose="02027200000000000000" pitchFamily="18" charset="0"/>
          </a:endParaRPr>
        </a:p>
      </dsp:txBody>
      <dsp:txXfrm>
        <a:off x="937274" y="1843094"/>
        <a:ext cx="6142611" cy="1343020"/>
      </dsp:txXfrm>
    </dsp:sp>
    <dsp:sp modelId="{220C87B4-0D8E-476B-920C-EEA6737D7202}">
      <dsp:nvSpPr>
        <dsp:cNvPr id="0" name=""/>
        <dsp:cNvSpPr/>
      </dsp:nvSpPr>
      <dsp:spPr>
        <a:xfrm>
          <a:off x="430082" y="1864518"/>
          <a:ext cx="1243012" cy="1243012"/>
        </a:xfrm>
        <a:prstGeom prst="ellipse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44DEF8-3C54-4DC5-9E84-86CDA0451A16}">
      <dsp:nvSpPr>
        <dsp:cNvPr id="0" name=""/>
        <dsp:cNvSpPr/>
      </dsp:nvSpPr>
      <dsp:spPr>
        <a:xfrm>
          <a:off x="444916" y="3551873"/>
          <a:ext cx="6504079" cy="994410"/>
        </a:xfrm>
        <a:prstGeom prst="rect">
          <a:avLst/>
        </a:prstGeom>
        <a:solidFill>
          <a:srgbClr val="87176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931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>
              <a:solidFill>
                <a:srgbClr val="FFFF00"/>
              </a:solidFill>
              <a:latin typeface="UkrainianLazurski" panose="02027200000000000000" pitchFamily="18" charset="0"/>
            </a:rPr>
            <a:t>розкрити особистісний потенціал школяра</a:t>
          </a:r>
          <a:endParaRPr lang="uk-UA" sz="2800" i="1" kern="1200" dirty="0">
            <a:solidFill>
              <a:srgbClr val="FFFF00"/>
            </a:solidFill>
            <a:latin typeface="UkrainianLazurski" panose="02027200000000000000" pitchFamily="18" charset="0"/>
          </a:endParaRPr>
        </a:p>
      </dsp:txBody>
      <dsp:txXfrm>
        <a:off x="444916" y="3551873"/>
        <a:ext cx="6504079" cy="994410"/>
      </dsp:txXfrm>
    </dsp:sp>
    <dsp:sp modelId="{C8454ED1-06DA-4FD1-9111-78489F28B3EA}">
      <dsp:nvSpPr>
        <dsp:cNvPr id="0" name=""/>
        <dsp:cNvSpPr/>
      </dsp:nvSpPr>
      <dsp:spPr>
        <a:xfrm>
          <a:off x="68614" y="3356133"/>
          <a:ext cx="1243012" cy="1243012"/>
        </a:xfrm>
        <a:prstGeom prst="ellipse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B9E286-B7C9-479B-83C2-866B06C1B5F2}">
      <dsp:nvSpPr>
        <dsp:cNvPr id="0" name=""/>
        <dsp:cNvSpPr/>
      </dsp:nvSpPr>
      <dsp:spPr>
        <a:xfrm>
          <a:off x="0" y="0"/>
          <a:ext cx="4388407" cy="1030492"/>
        </a:xfrm>
        <a:prstGeom prst="rect">
          <a:avLst/>
        </a:prstGeom>
        <a:solidFill>
          <a:srgbClr val="990033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Bookman Old Style" panose="02050604050505020204" pitchFamily="18" charset="0"/>
            </a:rPr>
            <a:t>Особистісно зорієнтоване навчання</a:t>
          </a:r>
          <a:endParaRPr lang="uk-UA" sz="2400" b="1" kern="1200" dirty="0">
            <a:latin typeface="Bookman Old Style" panose="02050604050505020204" pitchFamily="18" charset="0"/>
          </a:endParaRPr>
        </a:p>
      </dsp:txBody>
      <dsp:txXfrm>
        <a:off x="0" y="0"/>
        <a:ext cx="4388407" cy="1030492"/>
      </dsp:txXfrm>
    </dsp:sp>
    <dsp:sp modelId="{B802CA75-3EB1-4075-B5E5-093AB0C551BF}">
      <dsp:nvSpPr>
        <dsp:cNvPr id="0" name=""/>
        <dsp:cNvSpPr/>
      </dsp:nvSpPr>
      <dsp:spPr>
        <a:xfrm>
          <a:off x="0" y="1133967"/>
          <a:ext cx="4367753" cy="3655971"/>
        </a:xfrm>
        <a:prstGeom prst="rect">
          <a:avLst/>
        </a:prstGeom>
        <a:solidFill>
          <a:srgbClr val="FF9999">
            <a:alpha val="89804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ctr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i="1" kern="1200" dirty="0" smtClean="0">
              <a:solidFill>
                <a:srgbClr val="87176D"/>
              </a:solidFill>
              <a:latin typeface="UkrainianLazurski" panose="02027200000000000000" pitchFamily="18" charset="0"/>
            </a:rPr>
            <a:t>звертання до суб’єктивного досвіду школярів</a:t>
          </a:r>
          <a:endParaRPr lang="uk-UA" sz="2400" i="1" kern="1200" dirty="0">
            <a:solidFill>
              <a:srgbClr val="87176D"/>
            </a:solidFill>
            <a:latin typeface="UkrainianLazurski" panose="02027200000000000000" pitchFamily="18" charset="0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i="1" kern="1200" dirty="0" smtClean="0">
              <a:solidFill>
                <a:srgbClr val="87176D"/>
              </a:solidFill>
              <a:latin typeface="UkrainianLazurski" panose="02027200000000000000" pitchFamily="18" charset="0"/>
            </a:rPr>
            <a:t>визнання самобутності й унікальності кожного учня</a:t>
          </a:r>
          <a:endParaRPr lang="uk-UA" sz="2400" i="1" kern="1200" dirty="0">
            <a:solidFill>
              <a:srgbClr val="87176D"/>
            </a:solidFill>
            <a:latin typeface="UkrainianLazurski" panose="02027200000000000000" pitchFamily="18" charset="0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i="1" kern="1200" dirty="0" smtClean="0">
              <a:solidFill>
                <a:srgbClr val="87176D"/>
              </a:solidFill>
              <a:latin typeface="UkrainianLazurski" panose="02027200000000000000" pitchFamily="18" charset="0"/>
            </a:rPr>
            <a:t>спілкування вчителя - учня в ролі рівноправних партнерів</a:t>
          </a:r>
          <a:endParaRPr lang="uk-UA" sz="2400" i="1" kern="1200" dirty="0">
            <a:solidFill>
              <a:srgbClr val="87176D"/>
            </a:solidFill>
            <a:latin typeface="UkrainianLazurski" panose="02027200000000000000" pitchFamily="18" charset="0"/>
          </a:endParaRPr>
        </a:p>
      </dsp:txBody>
      <dsp:txXfrm>
        <a:off x="0" y="1133967"/>
        <a:ext cx="4367753" cy="3655971"/>
      </dsp:txXfrm>
    </dsp:sp>
    <dsp:sp modelId="{3A792D01-76E2-4A46-8F23-D9B083ED8B7C}">
      <dsp:nvSpPr>
        <dsp:cNvPr id="0" name=""/>
        <dsp:cNvSpPr/>
      </dsp:nvSpPr>
      <dsp:spPr>
        <a:xfrm>
          <a:off x="4925685" y="44790"/>
          <a:ext cx="3824886" cy="979089"/>
        </a:xfrm>
        <a:prstGeom prst="rect">
          <a:avLst/>
        </a:prstGeom>
        <a:solidFill>
          <a:srgbClr val="009644"/>
        </a:solidFill>
        <a:ln w="6350" cap="flat" cmpd="sng" algn="ctr">
          <a:solidFill>
            <a:srgbClr val="009644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Bookman Old Style" panose="02050604050505020204" pitchFamily="18" charset="0"/>
            </a:rPr>
            <a:t>Розвивальне навчання</a:t>
          </a:r>
          <a:endParaRPr lang="uk-UA" sz="2400" b="1" kern="1200" dirty="0">
            <a:latin typeface="Bookman Old Style" panose="02050604050505020204" pitchFamily="18" charset="0"/>
          </a:endParaRPr>
        </a:p>
      </dsp:txBody>
      <dsp:txXfrm>
        <a:off x="4925685" y="44790"/>
        <a:ext cx="3824886" cy="979089"/>
      </dsp:txXfrm>
    </dsp:sp>
    <dsp:sp modelId="{291FA3F5-8237-427F-A5E7-00E678E979AA}">
      <dsp:nvSpPr>
        <dsp:cNvPr id="0" name=""/>
        <dsp:cNvSpPr/>
      </dsp:nvSpPr>
      <dsp:spPr>
        <a:xfrm>
          <a:off x="4901703" y="1133985"/>
          <a:ext cx="3824886" cy="3686805"/>
        </a:xfrm>
        <a:prstGeom prst="rect">
          <a:avLst/>
        </a:prstGeom>
        <a:solidFill>
          <a:srgbClr val="66FF99">
            <a:alpha val="90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i="1" kern="1200" dirty="0" smtClean="0">
              <a:solidFill>
                <a:srgbClr val="87176D"/>
              </a:solidFill>
              <a:latin typeface="UkrainianLazurski" panose="02027200000000000000" pitchFamily="18" charset="0"/>
            </a:rPr>
            <a:t>усвідомлення учнями процесу навчання</a:t>
          </a:r>
          <a:endParaRPr lang="uk-UA" sz="2400" b="1" i="1" kern="1200" dirty="0">
            <a:solidFill>
              <a:srgbClr val="87176D"/>
            </a:solidFill>
            <a:latin typeface="UkrainianLazurski" panose="02027200000000000000" pitchFamily="18" charset="0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i="1" kern="1200" dirty="0" smtClean="0">
              <a:solidFill>
                <a:srgbClr val="87176D"/>
              </a:solidFill>
              <a:latin typeface="UkrainianLazurski" panose="02027200000000000000" pitchFamily="18" charset="0"/>
            </a:rPr>
            <a:t>зорієнтованість педагогічного впливу на випередження, стимулювання і прискорення розвитку успадкованих рис особистості</a:t>
          </a:r>
          <a:endParaRPr lang="uk-UA" sz="2400" b="1" i="1" kern="1200" dirty="0">
            <a:solidFill>
              <a:srgbClr val="87176D"/>
            </a:solidFill>
            <a:latin typeface="UkrainianLazurski" panose="02027200000000000000" pitchFamily="18" charset="0"/>
          </a:endParaRPr>
        </a:p>
      </dsp:txBody>
      <dsp:txXfrm>
        <a:off x="4901703" y="1133985"/>
        <a:ext cx="3824886" cy="3686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E580B-F1E2-4CD9-9E4E-4C2B06B0EC03}" type="datetimeFigureOut">
              <a:rPr lang="uk-UA" smtClean="0"/>
              <a:pPr/>
              <a:t>07.01.2017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637D0-B217-4D01-ABDE-CF60F3473AC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54126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Іншими словами, не нагромаджувати «будівельний матеріал» у вигляді знань, понять, закономірностей, окремих умінь, а формувати здатності «будувати дім».</a:t>
            </a:r>
          </a:p>
          <a:p>
            <a:r>
              <a:rPr lang="uk-UA" dirty="0" smtClean="0"/>
              <a:t>(подумати над цеглинами)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E6FE7-03D4-4E2D-8FC7-792AC629E01E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70119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1403-7201-4BD3-8109-B82FF0B9CC14}" type="datetimeFigureOut">
              <a:rPr lang="uk-UA" smtClean="0"/>
              <a:pPr/>
              <a:t>07.01.2017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A914-E0A2-46F7-BE40-62D2BCE99A6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69415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1403-7201-4BD3-8109-B82FF0B9CC14}" type="datetimeFigureOut">
              <a:rPr lang="uk-UA" smtClean="0"/>
              <a:pPr/>
              <a:t>07.01.2017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A914-E0A2-46F7-BE40-62D2BCE99A6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337488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1403-7201-4BD3-8109-B82FF0B9CC14}" type="datetimeFigureOut">
              <a:rPr lang="uk-UA" smtClean="0"/>
              <a:pPr/>
              <a:t>07.01.2017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A914-E0A2-46F7-BE40-62D2BCE99A6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969850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1403-7201-4BD3-8109-B82FF0B9CC14}" type="datetimeFigureOut">
              <a:rPr lang="uk-UA" smtClean="0"/>
              <a:pPr/>
              <a:t>07.01.2017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A914-E0A2-46F7-BE40-62D2BCE99A6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44352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1403-7201-4BD3-8109-B82FF0B9CC14}" type="datetimeFigureOut">
              <a:rPr lang="uk-UA" smtClean="0"/>
              <a:pPr/>
              <a:t>07.01.2017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A914-E0A2-46F7-BE40-62D2BCE99A6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26864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1403-7201-4BD3-8109-B82FF0B9CC14}" type="datetimeFigureOut">
              <a:rPr lang="uk-UA" smtClean="0"/>
              <a:pPr/>
              <a:t>07.01.2017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A914-E0A2-46F7-BE40-62D2BCE99A6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09742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1403-7201-4BD3-8109-B82FF0B9CC14}" type="datetimeFigureOut">
              <a:rPr lang="uk-UA" smtClean="0"/>
              <a:pPr/>
              <a:t>07.01.2017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A914-E0A2-46F7-BE40-62D2BCE99A6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94120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1403-7201-4BD3-8109-B82FF0B9CC14}" type="datetimeFigureOut">
              <a:rPr lang="uk-UA" smtClean="0"/>
              <a:pPr/>
              <a:t>07.01.2017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A914-E0A2-46F7-BE40-62D2BCE99A6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553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1403-7201-4BD3-8109-B82FF0B9CC14}" type="datetimeFigureOut">
              <a:rPr lang="uk-UA" smtClean="0"/>
              <a:pPr/>
              <a:t>07.01.2017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A914-E0A2-46F7-BE40-62D2BCE99A6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96268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1403-7201-4BD3-8109-B82FF0B9CC14}" type="datetimeFigureOut">
              <a:rPr lang="uk-UA" smtClean="0"/>
              <a:pPr/>
              <a:t>07.01.2017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A914-E0A2-46F7-BE40-62D2BCE99A6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60003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1403-7201-4BD3-8109-B82FF0B9CC14}" type="datetimeFigureOut">
              <a:rPr lang="uk-UA" smtClean="0"/>
              <a:pPr/>
              <a:t>07.01.2017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A914-E0A2-46F7-BE40-62D2BCE99A6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10592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61403-7201-4BD3-8109-B82FF0B9CC14}" type="datetimeFigureOut">
              <a:rPr lang="uk-UA" smtClean="0"/>
              <a:pPr/>
              <a:t>07.01.2017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BA914-E0A2-46F7-BE40-62D2BCE99A6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62960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Рисунок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0" t="200" r="372" b="395"/>
          <a:stretch>
            <a:fillRect/>
          </a:stretch>
        </p:blipFill>
        <p:spPr bwMode="auto">
          <a:xfrm>
            <a:off x="1" y="0"/>
            <a:ext cx="9144000" cy="684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Freeform 4"/>
          <p:cNvSpPr>
            <a:spLocks/>
          </p:cNvSpPr>
          <p:nvPr/>
        </p:nvSpPr>
        <p:spPr bwMode="auto">
          <a:xfrm>
            <a:off x="96253" y="325766"/>
            <a:ext cx="6554804" cy="1350211"/>
          </a:xfrm>
          <a:custGeom>
            <a:avLst/>
            <a:gdLst>
              <a:gd name="T0" fmla="*/ 34724 w 4363656"/>
              <a:gd name="T1" fmla="*/ 0 h 842892"/>
              <a:gd name="T2" fmla="*/ 4039565 w 4363656"/>
              <a:gd name="T3" fmla="*/ 11575 h 842892"/>
              <a:gd name="T4" fmla="*/ 4363656 w 4363656"/>
              <a:gd name="T5" fmla="*/ 842892 h 842892"/>
              <a:gd name="T6" fmla="*/ 0 w 4363656"/>
              <a:gd name="T7" fmla="*/ 659757 h 842892"/>
              <a:gd name="T8" fmla="*/ 34724 w 4363656"/>
              <a:gd name="T9" fmla="*/ 0 h 842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3656" h="842892">
                <a:moveTo>
                  <a:pt x="34724" y="0"/>
                </a:moveTo>
                <a:lnTo>
                  <a:pt x="4039565" y="11575"/>
                </a:lnTo>
                <a:lnTo>
                  <a:pt x="4363656" y="842892"/>
                </a:lnTo>
                <a:lnTo>
                  <a:pt x="0" y="659757"/>
                </a:lnTo>
                <a:lnTo>
                  <a:pt x="34724" y="0"/>
                </a:lnTo>
                <a:close/>
              </a:path>
            </a:pathLst>
          </a:custGeom>
          <a:gradFill rotWithShape="0">
            <a:gsLst>
              <a:gs pos="0">
                <a:srgbClr val="76B6E2"/>
              </a:gs>
              <a:gs pos="48000">
                <a:srgbClr val="9DC3E6"/>
              </a:gs>
              <a:gs pos="100000">
                <a:srgbClr val="FFFFFF"/>
              </a:gs>
            </a:gsLst>
            <a:lin ang="2700000" scaled="1"/>
          </a:gradFill>
          <a:ln w="25400" cap="flat" algn="ctr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1381" y="507089"/>
            <a:ext cx="6304548" cy="117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CD1A8F"/>
                </a:solidFill>
                <a:latin typeface="Book Antiqua" panose="02040602050305030304" pitchFamily="18" charset="0"/>
              </a:rPr>
              <a:t>ТКМЦ</a:t>
            </a:r>
            <a:r>
              <a:rPr kumimoji="0" lang="uk-UA" altLang="uk-UA" sz="2000" b="0" i="0" u="none" strike="noStrike" cap="none" normalizeH="0" dirty="0" smtClean="0">
                <a:ln>
                  <a:noFill/>
                </a:ln>
                <a:solidFill>
                  <a:srgbClr val="CD1A8F"/>
                </a:solidFill>
                <a:latin typeface="Book Antiqua" panose="02040602050305030304" pitchFamily="18" charset="0"/>
              </a:rPr>
              <a:t> НОІМ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CD1A8F"/>
                </a:solidFill>
                <a:latin typeface="Book Antiqua" panose="02040602050305030304" pitchFamily="18" charset="0"/>
              </a:rPr>
              <a:t> </a:t>
            </a:r>
            <a:endParaRPr kumimoji="0" lang="en-US" altLang="uk-UA" sz="2000" b="0" i="0" u="none" strike="noStrike" cap="none" normalizeH="0" baseline="0" dirty="0" smtClean="0">
              <a:ln>
                <a:noFill/>
              </a:ln>
              <a:solidFill>
                <a:srgbClr val="CD1A8F"/>
              </a:solidFill>
              <a:latin typeface="Book Antiqua" panose="0204060205030503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sz="2000" dirty="0" smtClean="0">
                <a:solidFill>
                  <a:srgbClr val="CD1A8F"/>
                </a:solidFill>
                <a:latin typeface="Book Antiqua" panose="02040602050305030304" pitchFamily="18" charset="0"/>
              </a:rPr>
              <a:t>ТЗОШ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CD1A8F"/>
                </a:solidFill>
                <a:latin typeface="Book Antiqua" panose="02040602050305030304" pitchFamily="18" charset="0"/>
              </a:rPr>
              <a:t> №16 </a:t>
            </a:r>
            <a:r>
              <a:rPr kumimoji="0" lang="uk-UA" altLang="uk-UA" sz="2000" b="0" i="0" u="none" strike="noStrike" cap="none" normalizeH="0" baseline="0" dirty="0" err="1" smtClean="0">
                <a:ln>
                  <a:noFill/>
                </a:ln>
                <a:solidFill>
                  <a:srgbClr val="CD1A8F"/>
                </a:solidFill>
                <a:latin typeface="Book Antiqua" panose="02040602050305030304" pitchFamily="18" charset="0"/>
              </a:rPr>
              <a:t>ім.В.Левицького</a:t>
            </a:r>
            <a:endParaRPr kumimoji="0" lang="uk-UA" alt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973179" y="2230671"/>
            <a:ext cx="7206107" cy="2110323"/>
          </a:xfrm>
          <a:custGeom>
            <a:avLst/>
            <a:gdLst>
              <a:gd name="T0" fmla="*/ 300942 w 4120587"/>
              <a:gd name="T1" fmla="*/ 0 h 1481560"/>
              <a:gd name="T2" fmla="*/ 4062714 w 4120587"/>
              <a:gd name="T3" fmla="*/ 23150 h 1481560"/>
              <a:gd name="T4" fmla="*/ 4120587 w 4120587"/>
              <a:gd name="T5" fmla="*/ 1458410 h 1481560"/>
              <a:gd name="T6" fmla="*/ 0 w 4120587"/>
              <a:gd name="T7" fmla="*/ 1481560 h 1481560"/>
              <a:gd name="T8" fmla="*/ 300942 w 4120587"/>
              <a:gd name="T9" fmla="*/ 0 h 1481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20587" h="1481560">
                <a:moveTo>
                  <a:pt x="300942" y="0"/>
                </a:moveTo>
                <a:lnTo>
                  <a:pt x="4062714" y="23150"/>
                </a:lnTo>
                <a:lnTo>
                  <a:pt x="4120587" y="1458410"/>
                </a:lnTo>
                <a:lnTo>
                  <a:pt x="0" y="1481560"/>
                </a:lnTo>
                <a:lnTo>
                  <a:pt x="300942" y="0"/>
                </a:lnTo>
                <a:close/>
              </a:path>
            </a:pathLst>
          </a:custGeom>
          <a:solidFill>
            <a:srgbClr val="86B741"/>
          </a:solidFill>
          <a:ln w="38100" cap="flat" cmpd="sng" algn="ctr">
            <a:solidFill>
              <a:srgbClr val="FFFFFF"/>
            </a:solidFill>
            <a:round/>
            <a:headEnd/>
            <a:tailEnd/>
          </a:ln>
          <a:effectLst>
            <a:outerShdw blurRad="50800" dist="38100" dir="8099936" algn="tr" rotWithShape="0">
              <a:srgbClr val="000000">
                <a:alpha val="39999"/>
              </a:srgb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21593" y="2374141"/>
            <a:ext cx="6516139" cy="237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4000" b="0" i="0" u="none" strike="noStrike" cap="none" normalizeH="0" baseline="0" dirty="0" err="1" smtClean="0">
                <a:ln>
                  <a:noFill/>
                </a:ln>
                <a:solidFill>
                  <a:srgbClr val="FFE9B7"/>
                </a:solidFill>
                <a:effectLst/>
                <a:latin typeface="UkrainianMysl" panose="02027200000000000000" pitchFamily="18" charset="0"/>
              </a:rPr>
              <a:t>Акмеотехнології</a:t>
            </a:r>
            <a:r>
              <a:rPr kumimoji="0" lang="uk-UA" altLang="uk-UA" sz="4000" b="0" i="0" u="none" strike="noStrike" cap="none" normalizeH="0" baseline="0" dirty="0" smtClean="0">
                <a:ln>
                  <a:noFill/>
                </a:ln>
                <a:solidFill>
                  <a:srgbClr val="FFE9B7"/>
                </a:solidFill>
                <a:effectLst/>
                <a:latin typeface="UkrainianMysl" panose="02027200000000000000" pitchFamily="18" charset="0"/>
              </a:rPr>
              <a:t> на </a:t>
            </a:r>
            <a:r>
              <a:rPr kumimoji="0" lang="uk-UA" altLang="uk-UA" sz="4000" b="0" i="0" u="none" strike="noStrike" cap="none" normalizeH="0" baseline="0" dirty="0" err="1" smtClean="0">
                <a:ln>
                  <a:noFill/>
                </a:ln>
                <a:solidFill>
                  <a:srgbClr val="FFE9B7"/>
                </a:solidFill>
                <a:effectLst/>
                <a:latin typeface="UkrainianMysl" panose="02027200000000000000" pitchFamily="18" charset="0"/>
              </a:rPr>
              <a:t>уроках</a:t>
            </a:r>
            <a:r>
              <a:rPr kumimoji="0" lang="uk-UA" altLang="uk-UA" sz="4000" b="0" i="0" u="none" strike="noStrike" cap="none" normalizeH="0" baseline="0" dirty="0" smtClean="0">
                <a:ln>
                  <a:noFill/>
                </a:ln>
                <a:solidFill>
                  <a:srgbClr val="FFE9B7"/>
                </a:solidFill>
                <a:effectLst/>
                <a:latin typeface="UkrainianMysl" panose="02027200000000000000" pitchFamily="18" charset="0"/>
              </a:rPr>
              <a:t> української мови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4000" b="0" i="0" u="none" strike="noStrike" cap="none" normalizeH="0" baseline="0" dirty="0" smtClean="0">
                <a:ln>
                  <a:noFill/>
                </a:ln>
                <a:solidFill>
                  <a:srgbClr val="FFE9B7"/>
                </a:solidFill>
                <a:effectLst/>
                <a:latin typeface="UkrainianMysl" panose="02027200000000000000" pitchFamily="18" charset="0"/>
              </a:rPr>
              <a:t>та літератури</a:t>
            </a:r>
            <a:endParaRPr kumimoji="0" lang="uk-UA" alt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UkrainianMysl" panose="02027200000000000000" pitchFamily="18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59499" y="5143688"/>
            <a:ext cx="2984500" cy="1136650"/>
          </a:xfrm>
          <a:custGeom>
            <a:avLst/>
            <a:gdLst>
              <a:gd name="T0" fmla="*/ 0 w 2985061"/>
              <a:gd name="T1" fmla="*/ 146743 h 852715"/>
              <a:gd name="T2" fmla="*/ 228600 w 2985061"/>
              <a:gd name="T3" fmla="*/ 746760 h 852715"/>
              <a:gd name="T4" fmla="*/ 2985061 w 2985061"/>
              <a:gd name="T5" fmla="*/ 852715 h 852715"/>
              <a:gd name="T6" fmla="*/ 2985061 w 2985061"/>
              <a:gd name="T7" fmla="*/ 0 h 852715"/>
              <a:gd name="T8" fmla="*/ 0 w 2985061"/>
              <a:gd name="T9" fmla="*/ 146743 h 852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85061" h="852715">
                <a:moveTo>
                  <a:pt x="0" y="146743"/>
                </a:moveTo>
                <a:lnTo>
                  <a:pt x="228600" y="746760"/>
                </a:lnTo>
                <a:lnTo>
                  <a:pt x="2985061" y="852715"/>
                </a:lnTo>
                <a:lnTo>
                  <a:pt x="2985061" y="0"/>
                </a:lnTo>
                <a:lnTo>
                  <a:pt x="0" y="146743"/>
                </a:lnTo>
                <a:close/>
              </a:path>
            </a:pathLst>
          </a:custGeom>
          <a:solidFill>
            <a:srgbClr val="ED2291"/>
          </a:solidFill>
          <a:ln w="25400" cap="flat" algn="ctr">
            <a:solidFill>
              <a:srgbClr val="FFFFFF"/>
            </a:solidFill>
            <a:round/>
            <a:headEnd/>
            <a:tailEnd/>
          </a:ln>
          <a:effectLst>
            <a:outerShdw blurRad="50800" dist="38100" dir="8099936" algn="tr" rotWithShape="0">
              <a:srgbClr val="000000">
                <a:alpha val="39999"/>
              </a:srgb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445249" y="5275451"/>
            <a:ext cx="2505075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smtClean="0">
                <a:ln>
                  <a:noFill/>
                </a:ln>
                <a:solidFill>
                  <a:srgbClr val="CEDDEA"/>
                </a:solidFill>
                <a:effectLst/>
                <a:latin typeface="Uk_Bruskovaya" panose="02070404040404040404" pitchFamily="18" charset="0"/>
              </a:rPr>
              <a:t>Засідання акмеоклубу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smtClean="0">
                <a:ln>
                  <a:noFill/>
                </a:ln>
                <a:solidFill>
                  <a:srgbClr val="CEDDEA"/>
                </a:solidFill>
                <a:effectLst/>
                <a:latin typeface="Uk_Bruskovaya" panose="02070404040404040404" pitchFamily="18" charset="0"/>
              </a:rPr>
              <a:t>вчителів української мови та літератури</a:t>
            </a: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4773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-3152"/>
            <a:ext cx="9177010" cy="6858000"/>
            <a:chOff x="1329070" y="0"/>
            <a:chExt cx="9177010" cy="6858000"/>
          </a:xfrm>
        </p:grpSpPr>
        <p:pic>
          <p:nvPicPr>
            <p:cNvPr id="7" name="Picture 2" descr="http://ramki-vsem.ru/fony/fioletovyj-fon2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070" y="0"/>
              <a:ext cx="9177010" cy="6858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1339694" y="0"/>
              <a:ext cx="9154633" cy="685800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9" name="Куб 8"/>
          <p:cNvSpPr/>
          <p:nvPr/>
        </p:nvSpPr>
        <p:spPr>
          <a:xfrm>
            <a:off x="1416203" y="1446856"/>
            <a:ext cx="6222382" cy="5216548"/>
          </a:xfrm>
          <a:prstGeom prst="cube">
            <a:avLst>
              <a:gd name="adj" fmla="val 13243"/>
            </a:avLst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1553687" y="2424592"/>
            <a:ext cx="53646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lvl="0" algn="ctr">
              <a:defRPr sz="2800" b="1" i="1">
                <a:latin typeface="UkrainianLazurski" panose="02027200000000000000" pitchFamily="18" charset="0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урок, на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якому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дитина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можливість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виявити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творчі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здібності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проявити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отримавши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домашнє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(«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домашнє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задоволення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</a:t>
            </a:r>
            <a:endParaRPr lang="uk-UA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1871" y="283956"/>
            <a:ext cx="7352137" cy="875792"/>
          </a:xfrm>
          <a:prstGeom prst="rect">
            <a:avLst/>
          </a:prstGeom>
          <a:solidFill>
            <a:srgbClr val="FBF2E1">
              <a:alpha val="85098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  <a:latin typeface="Modestina" panose="02080504020301020103" pitchFamily="18" charset="0"/>
                <a:ea typeface="+mj-ea"/>
                <a:cs typeface="+mj-cs"/>
              </a:rPr>
              <a:t>Акмеологічний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Modestina" panose="02080504020301020103" pitchFamily="18" charset="0"/>
                <a:ea typeface="+mj-ea"/>
                <a:cs typeface="+mj-cs"/>
              </a:rPr>
              <a:t> урок - </a:t>
            </a: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  <a:latin typeface="Modestina" panose="02080504020301020103" pitchFamily="18" charset="0"/>
                <a:ea typeface="+mj-ea"/>
                <a:cs typeface="+mj-cs"/>
              </a:rPr>
              <a:t>це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Modestina" panose="02080504020301020103" pitchFamily="18" charset="0"/>
                <a:ea typeface="+mj-ea"/>
                <a:cs typeface="+mj-cs"/>
              </a:rPr>
              <a:t> …</a:t>
            </a:r>
            <a:endParaRPr lang="uk-UA" sz="4000" b="1" dirty="0">
              <a:solidFill>
                <a:schemeClr val="accent5">
                  <a:lumMod val="75000"/>
                </a:schemeClr>
              </a:solidFill>
              <a:latin typeface="Modestina" panose="020805040203010201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7610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-3152"/>
            <a:ext cx="9177010" cy="6858000"/>
            <a:chOff x="1329070" y="0"/>
            <a:chExt cx="9177010" cy="6858000"/>
          </a:xfrm>
        </p:grpSpPr>
        <p:pic>
          <p:nvPicPr>
            <p:cNvPr id="8" name="Picture 2" descr="http://ramki-vsem.ru/fony/fioletovyj-fon2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070" y="0"/>
              <a:ext cx="9177010" cy="6858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1339694" y="0"/>
              <a:ext cx="9154633" cy="685800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0" name="Куб 9"/>
          <p:cNvSpPr/>
          <p:nvPr/>
        </p:nvSpPr>
        <p:spPr>
          <a:xfrm>
            <a:off x="1416203" y="1446856"/>
            <a:ext cx="6222382" cy="5216548"/>
          </a:xfrm>
          <a:prstGeom prst="cube">
            <a:avLst>
              <a:gd name="adj" fmla="val 13243"/>
            </a:avLst>
          </a:prstGeom>
          <a:solidFill>
            <a:srgbClr val="BC00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1779026" y="3147189"/>
            <a:ext cx="47890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lvl="0" algn="ctr">
              <a:defRPr sz="2800" b="1" i="1">
                <a:latin typeface="UkrainianLazurski" panose="02027200000000000000" pitchFamily="18" charset="0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урок, на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якому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вчитель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поставив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неймовірно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правильну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мету і на 99 %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реалізував</a:t>
            </a:r>
            <a:endParaRPr lang="uk-UA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1871" y="283956"/>
            <a:ext cx="7352137" cy="875792"/>
          </a:xfrm>
          <a:prstGeom prst="rect">
            <a:avLst/>
          </a:prstGeom>
          <a:solidFill>
            <a:srgbClr val="FBF2E1">
              <a:alpha val="85098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  <a:latin typeface="Modestina" panose="02080504020301020103" pitchFamily="18" charset="0"/>
                <a:ea typeface="+mj-ea"/>
                <a:cs typeface="+mj-cs"/>
              </a:rPr>
              <a:t>Акмеологічний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Modestina" panose="02080504020301020103" pitchFamily="18" charset="0"/>
                <a:ea typeface="+mj-ea"/>
                <a:cs typeface="+mj-cs"/>
              </a:rPr>
              <a:t> урок - </a:t>
            </a: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  <a:latin typeface="Modestina" panose="02080504020301020103" pitchFamily="18" charset="0"/>
                <a:ea typeface="+mj-ea"/>
                <a:cs typeface="+mj-cs"/>
              </a:rPr>
              <a:t>це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Modestina" panose="02080504020301020103" pitchFamily="18" charset="0"/>
                <a:ea typeface="+mj-ea"/>
                <a:cs typeface="+mj-cs"/>
              </a:rPr>
              <a:t> …</a:t>
            </a:r>
            <a:endParaRPr lang="uk-UA" sz="4000" b="1" dirty="0">
              <a:solidFill>
                <a:schemeClr val="accent5">
                  <a:lumMod val="75000"/>
                </a:schemeClr>
              </a:solidFill>
              <a:latin typeface="Modestina" panose="020805040203010201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4675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-3152"/>
            <a:ext cx="9177010" cy="6858000"/>
            <a:chOff x="1329070" y="0"/>
            <a:chExt cx="9177010" cy="6858000"/>
          </a:xfrm>
        </p:grpSpPr>
        <p:pic>
          <p:nvPicPr>
            <p:cNvPr id="7" name="Picture 2" descr="http://ramki-vsem.ru/fony/fioletovyj-fon2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070" y="0"/>
              <a:ext cx="9177010" cy="6858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1339694" y="0"/>
              <a:ext cx="9154633" cy="685800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9" name="Куб 8"/>
          <p:cNvSpPr/>
          <p:nvPr/>
        </p:nvSpPr>
        <p:spPr>
          <a:xfrm>
            <a:off x="1416203" y="1446856"/>
            <a:ext cx="6222382" cy="5216548"/>
          </a:xfrm>
          <a:prstGeom prst="cube">
            <a:avLst>
              <a:gd name="adj" fmla="val 13243"/>
            </a:avLst>
          </a:prstGeom>
          <a:solidFill>
            <a:srgbClr val="0096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1416203" y="2472724"/>
            <a:ext cx="55026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lvl="0" algn="ctr">
              <a:defRPr sz="2800" b="1" i="1">
                <a:latin typeface="UkrainianLazurski" panose="02027200000000000000" pitchFamily="18" charset="0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урок,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якого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учні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залишаються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кабінеті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обговорюючи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почуте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 коли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вдома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вони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задоволенням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розповідають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рідним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те, про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дізналися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endParaRPr lang="uk-UA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uk-UA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1871" y="283956"/>
            <a:ext cx="7352137" cy="875792"/>
          </a:xfrm>
          <a:prstGeom prst="rect">
            <a:avLst/>
          </a:prstGeom>
          <a:solidFill>
            <a:srgbClr val="FBF2E1">
              <a:alpha val="85098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  <a:latin typeface="Modestina" panose="02080504020301020103" pitchFamily="18" charset="0"/>
                <a:ea typeface="+mj-ea"/>
                <a:cs typeface="+mj-cs"/>
              </a:rPr>
              <a:t>Акмеологічний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Modestina" panose="02080504020301020103" pitchFamily="18" charset="0"/>
                <a:ea typeface="+mj-ea"/>
                <a:cs typeface="+mj-cs"/>
              </a:rPr>
              <a:t> урок - </a:t>
            </a: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  <a:latin typeface="Modestina" panose="02080504020301020103" pitchFamily="18" charset="0"/>
                <a:ea typeface="+mj-ea"/>
                <a:cs typeface="+mj-cs"/>
              </a:rPr>
              <a:t>це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Modestina" panose="02080504020301020103" pitchFamily="18" charset="0"/>
                <a:ea typeface="+mj-ea"/>
                <a:cs typeface="+mj-cs"/>
              </a:rPr>
              <a:t> …</a:t>
            </a:r>
            <a:endParaRPr lang="uk-UA" sz="4000" b="1" dirty="0">
              <a:solidFill>
                <a:schemeClr val="accent5">
                  <a:lumMod val="75000"/>
                </a:schemeClr>
              </a:solidFill>
              <a:latin typeface="Modestina" panose="020805040203010201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24015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http://orig11.deviantart.net/92ef/f/2007/263/5/a/lilac_by_astoyan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439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418" y="362493"/>
            <a:ext cx="7886700" cy="860837"/>
          </a:xfrm>
          <a:solidFill>
            <a:srgbClr val="FBF2E1">
              <a:alpha val="60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uk-UA" sz="4000" b="1" dirty="0" err="1">
                <a:solidFill>
                  <a:srgbClr val="0070C0"/>
                </a:solidFill>
                <a:latin typeface="Modestina" panose="02080504020301020103" pitchFamily="18" charset="0"/>
              </a:rPr>
              <a:t>Акмеологічні</a:t>
            </a:r>
            <a:r>
              <a:rPr lang="uk-UA" sz="4000" b="1" dirty="0">
                <a:solidFill>
                  <a:srgbClr val="0070C0"/>
                </a:solidFill>
                <a:latin typeface="Modestina" panose="02080504020301020103" pitchFamily="18" charset="0"/>
              </a:rPr>
              <a:t> підходи сприяють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9778" y="2056610"/>
            <a:ext cx="3058897" cy="1596798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no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усебічній та оптимальній самореалізації</a:t>
            </a:r>
            <a:endParaRPr lang="uk-U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2753" y="3672590"/>
            <a:ext cx="3449071" cy="1666559"/>
          </a:xfrm>
          <a:prstGeom prst="rect">
            <a:avLst/>
          </a:prstGeom>
          <a:solidFill>
            <a:srgbClr val="00964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no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 вміння прогнозувати наслідки своїх учинків </a:t>
            </a:r>
            <a:endParaRPr lang="uk-U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97444" y="5339149"/>
            <a:ext cx="2131054" cy="1209634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noAutofit/>
          </a:bodyPr>
          <a:lstStyle/>
          <a:p>
            <a:pPr algn="ctr"/>
            <a:r>
              <a:rPr lang="en-US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uk-UA" dirty="0">
              <a:latin typeface="Bookman Old Style" panose="0205060405050502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7984" y="5339149"/>
            <a:ext cx="3699459" cy="1209634"/>
          </a:xfrm>
          <a:prstGeom prst="rect">
            <a:avLst/>
          </a:prstGeom>
          <a:solidFill>
            <a:srgbClr val="87176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no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здатності свідомо приймати </a:t>
            </a:r>
            <a:r>
              <a:rPr lang="uk-UA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життєво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важливі рішення</a:t>
            </a:r>
            <a:endParaRPr lang="uk-U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28499" y="5339149"/>
            <a:ext cx="2552398" cy="1209634"/>
          </a:xfrm>
          <a:prstGeom prst="rect">
            <a:avLst/>
          </a:prstGeom>
          <a:solidFill>
            <a:srgbClr val="00964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noAutofit/>
          </a:bodyPr>
          <a:lstStyle/>
          <a:p>
            <a:pPr algn="ctr"/>
            <a:r>
              <a:rPr lang="en-US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uk-UA" dirty="0">
              <a:latin typeface="Bookman Old Style" panose="0205060405050502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01824" y="3672590"/>
            <a:ext cx="2289778" cy="1647377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noAutofit/>
          </a:bodyPr>
          <a:lstStyle/>
          <a:p>
            <a:pPr algn="ctr"/>
            <a:r>
              <a:rPr lang="en-US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uk-UA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89741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orig11.deviantart.net/92ef/f/2007/263/5/a/lilac_by_astoyan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439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Схема 8"/>
          <p:cNvGraphicFramePr/>
          <p:nvPr>
            <p:extLst/>
          </p:nvPr>
        </p:nvGraphicFramePr>
        <p:xfrm>
          <a:off x="0" y="186767"/>
          <a:ext cx="9144000" cy="6484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6094105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11251B4-1A6B-46BE-B834-45EC56971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9">
                                            <p:graphicEl>
                                              <a:dgm id="{D11251B4-1A6B-46BE-B834-45EC56971D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D387AD2-0FCB-4B68-ABC7-780135512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9">
                                            <p:graphicEl>
                                              <a:dgm id="{ED387AD2-0FCB-4B68-ABC7-7801355120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8130204-97B3-401E-9CC1-2FC321170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9">
                                            <p:graphicEl>
                                              <a:dgm id="{D8130204-97B3-401E-9CC1-2FC3211707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567D94-7FB6-406D-AD62-2F8CAB6442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>
                                            <p:graphicEl>
                                              <a:dgm id="{BF567D94-7FB6-406D-AD62-2F8CAB6442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B7407B2-21B0-4A17-ABDF-ED5D5E343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9">
                                            <p:graphicEl>
                                              <a:dgm id="{5B7407B2-21B0-4A17-ABDF-ED5D5E3436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3DA4E99-62B8-4967-8B70-8298791F5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9">
                                            <p:graphicEl>
                                              <a:dgm id="{83DA4E99-62B8-4967-8B70-8298791F51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4540A36-86B0-417A-9A60-719906837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9">
                                            <p:graphicEl>
                                              <a:dgm id="{A4540A36-86B0-417A-9A60-7199068375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19CF967-9FFA-4F26-8D8F-4C3D2FC8A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9">
                                            <p:graphicEl>
                                              <a:dgm id="{219CF967-9FFA-4F26-8D8F-4C3D2FC8A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C054895-4967-475F-85BF-EC7621CCD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9">
                                            <p:graphicEl>
                                              <a:dgm id="{0C054895-4967-475F-85BF-EC7621CCDD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orig11.deviantart.net/92ef/f/2007/263/5/a/lilac_by_astoyan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439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/>
          </p:nvPr>
        </p:nvGraphicFramePr>
        <p:xfrm>
          <a:off x="1524000" y="1085850"/>
          <a:ext cx="7262814" cy="4972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3746" y="1947068"/>
            <a:ext cx="1027113" cy="2963863"/>
          </a:xfrm>
          <a:prstGeom prst="rect">
            <a:avLst/>
          </a:prstGeom>
          <a:solidFill>
            <a:srgbClr val="FBF2E1">
              <a:alpha val="65098"/>
            </a:srgb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uk-UA" sz="5400" b="1" dirty="0" smtClean="0">
                <a:solidFill>
                  <a:schemeClr val="accent5">
                    <a:lumMod val="75000"/>
                  </a:schemeClr>
                </a:solidFill>
                <a:latin typeface="Modestina" panose="02080504020301020103" pitchFamily="18" charset="0"/>
              </a:rPr>
              <a:t>Г</a:t>
            </a:r>
          </a:p>
          <a:p>
            <a:pPr algn="ctr"/>
            <a:r>
              <a:rPr lang="uk-UA" sz="5400" b="1" dirty="0" smtClean="0">
                <a:solidFill>
                  <a:schemeClr val="accent5">
                    <a:lumMod val="75000"/>
                  </a:schemeClr>
                </a:solidFill>
                <a:latin typeface="Modestina" panose="02080504020301020103" pitchFamily="18" charset="0"/>
              </a:rPr>
              <a:t>Р</a:t>
            </a:r>
          </a:p>
          <a:p>
            <a:pPr algn="ctr"/>
            <a:r>
              <a:rPr lang="uk-UA" sz="5400" b="1" dirty="0" smtClean="0">
                <a:solidFill>
                  <a:schemeClr val="accent5">
                    <a:lumMod val="75000"/>
                  </a:schemeClr>
                </a:solidFill>
                <a:latin typeface="Modestina" panose="02080504020301020103" pitchFamily="18" charset="0"/>
              </a:rPr>
              <a:t>А</a:t>
            </a:r>
            <a:endParaRPr lang="uk-UA" sz="5400" b="1" dirty="0">
              <a:solidFill>
                <a:schemeClr val="accent5">
                  <a:lumMod val="75000"/>
                </a:schemeClr>
              </a:solidFill>
              <a:latin typeface="Modestina" panose="020805040203010201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55992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C5360A-0265-4B62-94A6-7B9B99FDE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D8C5360A-0265-4B62-94A6-7B9B99FDE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D8C5360A-0265-4B62-94A6-7B9B99FDE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7A186F-5BAF-43CC-9679-A07A6D455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graphicEl>
                                              <a:dgm id="{337A186F-5BAF-43CC-9679-A07A6D455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337A186F-5BAF-43CC-9679-A07A6D455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44DEF8-3C54-4DC5-9E84-86CDA0451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5D44DEF8-3C54-4DC5-9E84-86CDA0451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5D44DEF8-3C54-4DC5-9E84-86CDA0451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orig11.deviantart.net/92ef/f/2007/263/5/a/lilac_by_astoyan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439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/>
          </p:nvPr>
        </p:nvGraphicFramePr>
        <p:xfrm>
          <a:off x="155575" y="548767"/>
          <a:ext cx="8752367" cy="5800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AutoShape 2" descr="https://wallpaperscraft.ru/image/sirenevyy_fioletovyy_svetlyy_pyatna_7259_602x339.jpg"/>
          <p:cNvSpPr>
            <a:spLocks noChangeAspect="1" noChangeArrowheads="1"/>
          </p:cNvSpPr>
          <p:nvPr/>
        </p:nvSpPr>
        <p:spPr bwMode="auto">
          <a:xfrm>
            <a:off x="155575" y="-1546225"/>
            <a:ext cx="5734050" cy="3228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904283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B9E286-B7C9-479B-83C2-866B06C1B5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8FB9E286-B7C9-479B-83C2-866B06C1B5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02CA75-3EB1-4075-B5E5-093AB0C55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>
                                            <p:graphicEl>
                                              <a:dgm id="{B802CA75-3EB1-4075-B5E5-093AB0C551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792D01-76E2-4A46-8F23-D9B083ED8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graphicEl>
                                              <a:dgm id="{3A792D01-76E2-4A46-8F23-D9B083ED8B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1FA3F5-8237-427F-A5E7-00E678E979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291FA3F5-8237-427F-A5E7-00E678E979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orig11.deviantart.net/92ef/f/2007/263/5/a/lilac_by_astoyan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439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687" y="392271"/>
            <a:ext cx="8720625" cy="3346967"/>
          </a:xfrm>
          <a:solidFill>
            <a:srgbClr val="FBF2E1">
              <a:alpha val="60000"/>
            </a:srgb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4000" b="1" dirty="0" err="1">
                <a:solidFill>
                  <a:srgbClr val="0070C0"/>
                </a:solidFill>
                <a:latin typeface="Modestina" panose="02080504020301020103" pitchFamily="18" charset="0"/>
              </a:rPr>
              <a:t>Акмеологія</a:t>
            </a:r>
            <a:r>
              <a:rPr lang="uk-UA" sz="3200" b="1" dirty="0">
                <a:solidFill>
                  <a:srgbClr val="0070C0"/>
                </a:solidFill>
                <a:latin typeface="Modestina" panose="02080504020301020103" pitchFamily="18" charset="0"/>
              </a:rPr>
              <a:t> </a:t>
            </a:r>
            <a:r>
              <a:rPr lang="uk-UA" sz="3200" b="1" i="1" dirty="0">
                <a:solidFill>
                  <a:srgbClr val="0070C0"/>
                </a:solidFill>
                <a:latin typeface="UkrainianLazurski" panose="02027200000000000000" pitchFamily="18" charset="0"/>
              </a:rPr>
              <a:t>(від давньогрецького «</a:t>
            </a:r>
            <a:r>
              <a:rPr lang="uk-UA" sz="3200" b="1" i="1" dirty="0" err="1">
                <a:solidFill>
                  <a:srgbClr val="0070C0"/>
                </a:solidFill>
                <a:latin typeface="UkrainianLazurski" panose="02027200000000000000" pitchFamily="18" charset="0"/>
              </a:rPr>
              <a:t>акме</a:t>
            </a:r>
            <a:r>
              <a:rPr lang="uk-UA" sz="3200" b="1" i="1" dirty="0">
                <a:solidFill>
                  <a:srgbClr val="0070C0"/>
                </a:solidFill>
                <a:latin typeface="UkrainianLazurski" panose="02027200000000000000" pitchFamily="18" charset="0"/>
              </a:rPr>
              <a:t>» - </a:t>
            </a:r>
            <a:r>
              <a:rPr lang="uk-UA" sz="3200" b="1" i="1" dirty="0" smtClean="0">
                <a:solidFill>
                  <a:srgbClr val="0070C0"/>
                </a:solidFill>
                <a:latin typeface="UkrainianLazurski" panose="02027200000000000000" pitchFamily="18" charset="0"/>
              </a:rPr>
              <a:t>квітуча </a:t>
            </a:r>
            <a:r>
              <a:rPr lang="uk-UA" sz="3200" b="1" i="1" dirty="0">
                <a:solidFill>
                  <a:srgbClr val="0070C0"/>
                </a:solidFill>
                <a:latin typeface="UkrainianLazurski" panose="02027200000000000000" pitchFamily="18" charset="0"/>
              </a:rPr>
              <a:t>сила, вершина) – наука про досягнення людиною найвищих вершин у життєдіяльності та самореалізації творчого потенціалу, який є основою загальнолюдських потенційних можливостей.</a:t>
            </a:r>
            <a:endParaRPr lang="uk-UA" sz="3200" i="1" dirty="0">
              <a:solidFill>
                <a:srgbClr val="0070C0"/>
              </a:solidFill>
              <a:latin typeface="UkrainianLazurski" panose="02027200000000000000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67090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-3152"/>
            <a:ext cx="9177010" cy="6858000"/>
            <a:chOff x="1329070" y="0"/>
            <a:chExt cx="9177010" cy="6858000"/>
          </a:xfrm>
        </p:grpSpPr>
        <p:pic>
          <p:nvPicPr>
            <p:cNvPr id="7170" name="Picture 2" descr="http://ramki-vsem.ru/fony/fioletovyj-fon2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070" y="0"/>
              <a:ext cx="9177010" cy="6858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1339694" y="0"/>
              <a:ext cx="9154633" cy="685800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911871" y="283956"/>
            <a:ext cx="7352137" cy="875792"/>
          </a:xfrm>
          <a:prstGeom prst="rect">
            <a:avLst/>
          </a:prstGeom>
          <a:solidFill>
            <a:srgbClr val="FBF2E1">
              <a:alpha val="85098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  <a:latin typeface="Modestina" panose="02080504020301020103" pitchFamily="18" charset="0"/>
                <a:ea typeface="+mj-ea"/>
                <a:cs typeface="+mj-cs"/>
              </a:rPr>
              <a:t>Акмеологічний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Modestina" panose="02080504020301020103" pitchFamily="18" charset="0"/>
                <a:ea typeface="+mj-ea"/>
                <a:cs typeface="+mj-cs"/>
              </a:rPr>
              <a:t> урок - </a:t>
            </a: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  <a:latin typeface="Modestina" panose="02080504020301020103" pitchFamily="18" charset="0"/>
                <a:ea typeface="+mj-ea"/>
                <a:cs typeface="+mj-cs"/>
              </a:rPr>
              <a:t>це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Modestina" panose="02080504020301020103" pitchFamily="18" charset="0"/>
                <a:ea typeface="+mj-ea"/>
                <a:cs typeface="+mj-cs"/>
              </a:rPr>
              <a:t> …</a:t>
            </a:r>
            <a:endParaRPr lang="uk-UA" sz="4000" b="1" dirty="0">
              <a:solidFill>
                <a:schemeClr val="accent5">
                  <a:lumMod val="75000"/>
                </a:schemeClr>
              </a:solidFill>
              <a:latin typeface="Modestina" panose="02080504020301020103" pitchFamily="18" charset="0"/>
              <a:ea typeface="+mj-ea"/>
              <a:cs typeface="+mj-cs"/>
            </a:endParaRPr>
          </a:p>
        </p:txBody>
      </p:sp>
      <p:sp>
        <p:nvSpPr>
          <p:cNvPr id="3" name="Куб 2"/>
          <p:cNvSpPr/>
          <p:nvPr/>
        </p:nvSpPr>
        <p:spPr>
          <a:xfrm>
            <a:off x="1416203" y="1446856"/>
            <a:ext cx="6222382" cy="5216548"/>
          </a:xfrm>
          <a:prstGeom prst="cube">
            <a:avLst>
              <a:gd name="adj" fmla="val 1324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1554225" y="2693086"/>
            <a:ext cx="53814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урок, 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на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якому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учень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знає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,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що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кожне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його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досягнення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 буде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побачене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вчителем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,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він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вірить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 у себе і у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власні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можливості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,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відкриває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 в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собі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нові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здібності</a:t>
            </a:r>
            <a:endParaRPr lang="uk-UA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krainianLazurski" panose="02027200000000000000" pitchFamily="18" charset="0"/>
            </a:endParaRPr>
          </a:p>
          <a:p>
            <a:pPr algn="ctr"/>
            <a:endParaRPr lang="uk-UA" sz="2800" i="1" dirty="0">
              <a:latin typeface="UkrainianLazurski" panose="02027200000000000000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67470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-3152"/>
            <a:ext cx="9177010" cy="6858000"/>
            <a:chOff x="1329070" y="0"/>
            <a:chExt cx="9177010" cy="6858000"/>
          </a:xfrm>
        </p:grpSpPr>
        <p:pic>
          <p:nvPicPr>
            <p:cNvPr id="7" name="Picture 2" descr="http://ramki-vsem.ru/fony/fioletovyj-fon2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070" y="0"/>
              <a:ext cx="9177010" cy="6858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1339694" y="0"/>
              <a:ext cx="9154633" cy="685800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9" name="Куб 8"/>
          <p:cNvSpPr/>
          <p:nvPr/>
        </p:nvSpPr>
        <p:spPr>
          <a:xfrm>
            <a:off x="1416203" y="1446856"/>
            <a:ext cx="6222382" cy="5216548"/>
          </a:xfrm>
          <a:prstGeom prst="cube">
            <a:avLst>
              <a:gd name="adj" fmla="val 13243"/>
            </a:avLst>
          </a:prstGeom>
          <a:solidFill>
            <a:srgbClr val="0096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1780548" y="2761558"/>
            <a:ext cx="48100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lvl="0" algn="ctr">
              <a:defRPr sz="2800" b="1" i="1">
                <a:latin typeface="UkrainianLazurski" panose="02027200000000000000" pitchFamily="18" charset="0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урок, на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якому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вчитель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напружену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розумову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вміло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чергує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релаксійними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вправами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стосовно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теми,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вивчається</a:t>
            </a:r>
            <a:endParaRPr lang="uk-UA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1871" y="283956"/>
            <a:ext cx="7352137" cy="875792"/>
          </a:xfrm>
          <a:prstGeom prst="rect">
            <a:avLst/>
          </a:prstGeom>
          <a:solidFill>
            <a:srgbClr val="FBF2E1">
              <a:alpha val="85098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  <a:latin typeface="Modestina" panose="02080504020301020103" pitchFamily="18" charset="0"/>
                <a:ea typeface="+mj-ea"/>
                <a:cs typeface="+mj-cs"/>
              </a:rPr>
              <a:t>Акмеологічний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Modestina" panose="02080504020301020103" pitchFamily="18" charset="0"/>
                <a:ea typeface="+mj-ea"/>
                <a:cs typeface="+mj-cs"/>
              </a:rPr>
              <a:t> урок - </a:t>
            </a: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  <a:latin typeface="Modestina" panose="02080504020301020103" pitchFamily="18" charset="0"/>
                <a:ea typeface="+mj-ea"/>
                <a:cs typeface="+mj-cs"/>
              </a:rPr>
              <a:t>це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Modestina" panose="02080504020301020103" pitchFamily="18" charset="0"/>
                <a:ea typeface="+mj-ea"/>
                <a:cs typeface="+mj-cs"/>
              </a:rPr>
              <a:t> …</a:t>
            </a:r>
            <a:endParaRPr lang="uk-UA" sz="4000" b="1" dirty="0">
              <a:solidFill>
                <a:schemeClr val="accent5">
                  <a:lumMod val="75000"/>
                </a:schemeClr>
              </a:solidFill>
              <a:latin typeface="Modestina" panose="020805040203010201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86439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-3152"/>
            <a:ext cx="9177010" cy="6858000"/>
            <a:chOff x="1329070" y="0"/>
            <a:chExt cx="9177010" cy="6858000"/>
          </a:xfrm>
        </p:grpSpPr>
        <p:pic>
          <p:nvPicPr>
            <p:cNvPr id="8" name="Picture 2" descr="http://ramki-vsem.ru/fony/fioletovyj-fon2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070" y="0"/>
              <a:ext cx="9177010" cy="6858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1339694" y="0"/>
              <a:ext cx="9154633" cy="685800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0" name="Куб 9"/>
          <p:cNvSpPr/>
          <p:nvPr/>
        </p:nvSpPr>
        <p:spPr>
          <a:xfrm>
            <a:off x="1416203" y="1446856"/>
            <a:ext cx="6222382" cy="5216548"/>
          </a:xfrm>
          <a:prstGeom prst="cube">
            <a:avLst>
              <a:gd name="adj" fmla="val 13243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1875018" y="3233019"/>
            <a:ext cx="4445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lvl="0" algn="ctr">
              <a:defRPr sz="2800" b="1" i="1">
                <a:latin typeface="UkrainianLazurski" panose="02027200000000000000" pitchFamily="18" charset="0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вмотивованою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навчальною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діяльністю</a:t>
            </a:r>
            <a:endParaRPr lang="uk-UA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1871" y="283956"/>
            <a:ext cx="7352137" cy="875792"/>
          </a:xfrm>
          <a:prstGeom prst="rect">
            <a:avLst/>
          </a:prstGeom>
          <a:solidFill>
            <a:srgbClr val="FBF2E1">
              <a:alpha val="85098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  <a:latin typeface="Modestina" panose="02080504020301020103" pitchFamily="18" charset="0"/>
                <a:ea typeface="+mj-ea"/>
                <a:cs typeface="+mj-cs"/>
              </a:rPr>
              <a:t>Акмеологічний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Modestina" panose="02080504020301020103" pitchFamily="18" charset="0"/>
                <a:ea typeface="+mj-ea"/>
                <a:cs typeface="+mj-cs"/>
              </a:rPr>
              <a:t> урок - </a:t>
            </a: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  <a:latin typeface="Modestina" panose="02080504020301020103" pitchFamily="18" charset="0"/>
                <a:ea typeface="+mj-ea"/>
                <a:cs typeface="+mj-cs"/>
              </a:rPr>
              <a:t>це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Modestina" panose="02080504020301020103" pitchFamily="18" charset="0"/>
                <a:ea typeface="+mj-ea"/>
                <a:cs typeface="+mj-cs"/>
              </a:rPr>
              <a:t> …</a:t>
            </a:r>
            <a:endParaRPr lang="uk-UA" sz="4000" b="1" dirty="0">
              <a:solidFill>
                <a:schemeClr val="accent5">
                  <a:lumMod val="75000"/>
                </a:schemeClr>
              </a:solidFill>
              <a:latin typeface="Modestina" panose="020805040203010201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35519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712</TotalTime>
  <Words>336</Words>
  <Application>Microsoft Office PowerPoint</Application>
  <PresentationFormat>Экран (4:3)</PresentationFormat>
  <Paragraphs>48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Calibri Light</vt:lpstr>
      <vt:lpstr>Calibri</vt:lpstr>
      <vt:lpstr>Book Antiqua</vt:lpstr>
      <vt:lpstr>UkrainianMysl</vt:lpstr>
      <vt:lpstr>Uk_Bruskovaya</vt:lpstr>
      <vt:lpstr>Modestina</vt:lpstr>
      <vt:lpstr>Bookman Old Style</vt:lpstr>
      <vt:lpstr>Times New Roman</vt:lpstr>
      <vt:lpstr>UkrainianLazurski</vt:lpstr>
      <vt:lpstr>Тема Office</vt:lpstr>
      <vt:lpstr>Слайд 1</vt:lpstr>
      <vt:lpstr>Акмеологічні підходи сприяють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</cp:lastModifiedBy>
  <cp:revision>31</cp:revision>
  <dcterms:created xsi:type="dcterms:W3CDTF">2016-12-15T10:21:01Z</dcterms:created>
  <dcterms:modified xsi:type="dcterms:W3CDTF">2017-01-07T09:11:07Z</dcterms:modified>
</cp:coreProperties>
</file>